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 id="2147483691" r:id="rId3"/>
    <p:sldMasterId id="2147483699" r:id="rId4"/>
  </p:sldMasterIdLst>
  <p:notesMasterIdLst>
    <p:notesMasterId r:id="rId43"/>
  </p:notesMasterIdLst>
  <p:sldIdLst>
    <p:sldId id="430" r:id="rId5"/>
    <p:sldId id="465" r:id="rId6"/>
    <p:sldId id="431" r:id="rId7"/>
    <p:sldId id="432" r:id="rId8"/>
    <p:sldId id="433" r:id="rId9"/>
    <p:sldId id="434" r:id="rId10"/>
    <p:sldId id="435" r:id="rId11"/>
    <p:sldId id="436" r:id="rId12"/>
    <p:sldId id="437" r:id="rId13"/>
    <p:sldId id="438" r:id="rId14"/>
    <p:sldId id="439" r:id="rId15"/>
    <p:sldId id="466" r:id="rId16"/>
    <p:sldId id="440" r:id="rId17"/>
    <p:sldId id="442" r:id="rId18"/>
    <p:sldId id="441" r:id="rId19"/>
    <p:sldId id="443" r:id="rId20"/>
    <p:sldId id="444" r:id="rId21"/>
    <p:sldId id="445" r:id="rId22"/>
    <p:sldId id="446" r:id="rId23"/>
    <p:sldId id="467" r:id="rId24"/>
    <p:sldId id="447" r:id="rId25"/>
    <p:sldId id="448" r:id="rId26"/>
    <p:sldId id="449" r:id="rId27"/>
    <p:sldId id="452" r:id="rId28"/>
    <p:sldId id="453" r:id="rId29"/>
    <p:sldId id="454" r:id="rId30"/>
    <p:sldId id="464" r:id="rId31"/>
    <p:sldId id="455" r:id="rId32"/>
    <p:sldId id="456" r:id="rId33"/>
    <p:sldId id="457" r:id="rId34"/>
    <p:sldId id="458" r:id="rId35"/>
    <p:sldId id="459" r:id="rId36"/>
    <p:sldId id="450" r:id="rId37"/>
    <p:sldId id="451" r:id="rId38"/>
    <p:sldId id="461" r:id="rId39"/>
    <p:sldId id="460" r:id="rId40"/>
    <p:sldId id="462" r:id="rId41"/>
    <p:sldId id="463" r:id="rId42"/>
  </p:sldIdLst>
  <p:sldSz cx="10442575" cy="7205663"/>
  <p:notesSz cx="6858000" cy="9144000"/>
  <p:defaultTextStyle>
    <a:defPPr>
      <a:defRPr lang="fr-FR"/>
    </a:defPPr>
    <a:lvl1pPr marL="0" algn="l" defTabSz="504200" rtl="0" eaLnBrk="1" latinLnBrk="0" hangingPunct="1">
      <a:defRPr sz="2000" kern="1200">
        <a:solidFill>
          <a:schemeClr val="tx1"/>
        </a:solidFill>
        <a:latin typeface="+mn-lt"/>
        <a:ea typeface="+mn-ea"/>
        <a:cs typeface="+mn-cs"/>
      </a:defRPr>
    </a:lvl1pPr>
    <a:lvl2pPr marL="504200" algn="l" defTabSz="504200" rtl="0" eaLnBrk="1" latinLnBrk="0" hangingPunct="1">
      <a:defRPr sz="2000" kern="1200">
        <a:solidFill>
          <a:schemeClr val="tx1"/>
        </a:solidFill>
        <a:latin typeface="+mn-lt"/>
        <a:ea typeface="+mn-ea"/>
        <a:cs typeface="+mn-cs"/>
      </a:defRPr>
    </a:lvl2pPr>
    <a:lvl3pPr marL="1008400" algn="l" defTabSz="504200" rtl="0" eaLnBrk="1" latinLnBrk="0" hangingPunct="1">
      <a:defRPr sz="2000" kern="1200">
        <a:solidFill>
          <a:schemeClr val="tx1"/>
        </a:solidFill>
        <a:latin typeface="+mn-lt"/>
        <a:ea typeface="+mn-ea"/>
        <a:cs typeface="+mn-cs"/>
      </a:defRPr>
    </a:lvl3pPr>
    <a:lvl4pPr marL="1512600" algn="l" defTabSz="504200" rtl="0" eaLnBrk="1" latinLnBrk="0" hangingPunct="1">
      <a:defRPr sz="2000" kern="1200">
        <a:solidFill>
          <a:schemeClr val="tx1"/>
        </a:solidFill>
        <a:latin typeface="+mn-lt"/>
        <a:ea typeface="+mn-ea"/>
        <a:cs typeface="+mn-cs"/>
      </a:defRPr>
    </a:lvl4pPr>
    <a:lvl5pPr marL="2016801" algn="l" defTabSz="504200" rtl="0" eaLnBrk="1" latinLnBrk="0" hangingPunct="1">
      <a:defRPr sz="2000" kern="1200">
        <a:solidFill>
          <a:schemeClr val="tx1"/>
        </a:solidFill>
        <a:latin typeface="+mn-lt"/>
        <a:ea typeface="+mn-ea"/>
        <a:cs typeface="+mn-cs"/>
      </a:defRPr>
    </a:lvl5pPr>
    <a:lvl6pPr marL="2521001" algn="l" defTabSz="504200" rtl="0" eaLnBrk="1" latinLnBrk="0" hangingPunct="1">
      <a:defRPr sz="2000" kern="1200">
        <a:solidFill>
          <a:schemeClr val="tx1"/>
        </a:solidFill>
        <a:latin typeface="+mn-lt"/>
        <a:ea typeface="+mn-ea"/>
        <a:cs typeface="+mn-cs"/>
      </a:defRPr>
    </a:lvl6pPr>
    <a:lvl7pPr marL="3025201" algn="l" defTabSz="504200" rtl="0" eaLnBrk="1" latinLnBrk="0" hangingPunct="1">
      <a:defRPr sz="2000" kern="1200">
        <a:solidFill>
          <a:schemeClr val="tx1"/>
        </a:solidFill>
        <a:latin typeface="+mn-lt"/>
        <a:ea typeface="+mn-ea"/>
        <a:cs typeface="+mn-cs"/>
      </a:defRPr>
    </a:lvl7pPr>
    <a:lvl8pPr marL="3529401" algn="l" defTabSz="504200" rtl="0" eaLnBrk="1" latinLnBrk="0" hangingPunct="1">
      <a:defRPr sz="2000" kern="1200">
        <a:solidFill>
          <a:schemeClr val="tx1"/>
        </a:solidFill>
        <a:latin typeface="+mn-lt"/>
        <a:ea typeface="+mn-ea"/>
        <a:cs typeface="+mn-cs"/>
      </a:defRPr>
    </a:lvl8pPr>
    <a:lvl9pPr marL="4033601" algn="l" defTabSz="504200"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2" d="100"/>
          <a:sy n="82" d="100"/>
        </p:scale>
        <p:origin x="117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F58DD-A02B-4BAB-956C-35ABF047FDEE}" type="datetimeFigureOut">
              <a:rPr lang="fr-FR" smtClean="0"/>
              <a:t>27/11/2022</a:t>
            </a:fld>
            <a:endParaRPr lang="fr-FR"/>
          </a:p>
        </p:txBody>
      </p:sp>
      <p:sp>
        <p:nvSpPr>
          <p:cNvPr id="4" name="Espace réservé de l'image des diapositives 3"/>
          <p:cNvSpPr>
            <a:spLocks noGrp="1" noRot="1" noChangeAspect="1"/>
          </p:cNvSpPr>
          <p:nvPr>
            <p:ph type="sldImg" idx="2"/>
          </p:nvPr>
        </p:nvSpPr>
        <p:spPr>
          <a:xfrm>
            <a:off x="1192213" y="1143000"/>
            <a:ext cx="4473575"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BFED-7F24-4256-AE6F-AC4AD586471E}" type="slidenum">
              <a:rPr lang="fr-FR" smtClean="0"/>
              <a:t>‹N°›</a:t>
            </a:fld>
            <a:endParaRPr lang="fr-FR"/>
          </a:p>
        </p:txBody>
      </p:sp>
    </p:spTree>
    <p:extLst>
      <p:ext uri="{BB962C8B-B14F-4D97-AF65-F5344CB8AC3E}">
        <p14:creationId xmlns:p14="http://schemas.microsoft.com/office/powerpoint/2010/main" val="297503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8.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435290" y="2290794"/>
            <a:ext cx="4508517" cy="2095119"/>
          </a:xfrm>
        </p:spPr>
        <p:txBody>
          <a:bodyPr anchor="t">
            <a:noAutofit/>
          </a:bodyPr>
          <a:lstStyle>
            <a:lvl1pPr algn="l">
              <a:defRPr sz="4400">
                <a:solidFill>
                  <a:srgbClr val="172A44"/>
                </a:solidFill>
              </a:defRPr>
            </a:lvl1pPr>
          </a:lstStyle>
          <a:p>
            <a:r>
              <a:rPr lang="fr-FR"/>
              <a:t>Modifiez le style du titre</a:t>
            </a:r>
            <a:endParaRPr lang="fr-FR" dirty="0"/>
          </a:p>
        </p:txBody>
      </p:sp>
      <p:sp>
        <p:nvSpPr>
          <p:cNvPr id="3" name="Sous-titre 2"/>
          <p:cNvSpPr>
            <a:spLocks noGrp="1"/>
          </p:cNvSpPr>
          <p:nvPr>
            <p:ph type="subTitle" idx="1"/>
          </p:nvPr>
        </p:nvSpPr>
        <p:spPr>
          <a:xfrm>
            <a:off x="1435290" y="5110151"/>
            <a:ext cx="4508518" cy="1069400"/>
          </a:xfrm>
        </p:spPr>
        <p:txBody>
          <a:bodyPr>
            <a:normAutofit/>
          </a:bodyPr>
          <a:lstStyle>
            <a:lvl1pPr marL="0" indent="0" algn="l">
              <a:buNone/>
              <a:defRPr sz="1200">
                <a:solidFill>
                  <a:schemeClr val="tx1">
                    <a:tint val="75000"/>
                  </a:schemeClr>
                </a:solidFill>
              </a:defRPr>
            </a:lvl1pPr>
            <a:lvl2pPr marL="504200" indent="0" algn="ctr">
              <a:buNone/>
              <a:defRPr>
                <a:solidFill>
                  <a:schemeClr val="tx1">
                    <a:tint val="75000"/>
                  </a:schemeClr>
                </a:solidFill>
              </a:defRPr>
            </a:lvl2pPr>
            <a:lvl3pPr marL="1008400" indent="0" algn="ctr">
              <a:buNone/>
              <a:defRPr>
                <a:solidFill>
                  <a:schemeClr val="tx1">
                    <a:tint val="75000"/>
                  </a:schemeClr>
                </a:solidFill>
              </a:defRPr>
            </a:lvl3pPr>
            <a:lvl4pPr marL="1512600" indent="0" algn="ctr">
              <a:buNone/>
              <a:defRPr>
                <a:solidFill>
                  <a:schemeClr val="tx1">
                    <a:tint val="75000"/>
                  </a:schemeClr>
                </a:solidFill>
              </a:defRPr>
            </a:lvl4pPr>
            <a:lvl5pPr marL="2016801" indent="0" algn="ctr">
              <a:buNone/>
              <a:defRPr>
                <a:solidFill>
                  <a:schemeClr val="tx1">
                    <a:tint val="75000"/>
                  </a:schemeClr>
                </a:solidFill>
              </a:defRPr>
            </a:lvl5pPr>
            <a:lvl6pPr marL="2521001" indent="0" algn="ctr">
              <a:buNone/>
              <a:defRPr>
                <a:solidFill>
                  <a:schemeClr val="tx1">
                    <a:tint val="75000"/>
                  </a:schemeClr>
                </a:solidFill>
              </a:defRPr>
            </a:lvl6pPr>
            <a:lvl7pPr marL="3025201" indent="0" algn="ctr">
              <a:buNone/>
              <a:defRPr>
                <a:solidFill>
                  <a:schemeClr val="tx1">
                    <a:tint val="75000"/>
                  </a:schemeClr>
                </a:solidFill>
              </a:defRPr>
            </a:lvl7pPr>
            <a:lvl8pPr marL="3529401" indent="0" algn="ctr">
              <a:buNone/>
              <a:defRPr>
                <a:solidFill>
                  <a:schemeClr val="tx1">
                    <a:tint val="75000"/>
                  </a:schemeClr>
                </a:solidFill>
              </a:defRPr>
            </a:lvl8pPr>
            <a:lvl9pPr marL="4033601" indent="0" algn="ctr">
              <a:buNone/>
              <a:defRPr>
                <a:solidFill>
                  <a:schemeClr val="tx1">
                    <a:tint val="75000"/>
                  </a:schemeClr>
                </a:solidFill>
              </a:defRPr>
            </a:lvl9pPr>
          </a:lstStyle>
          <a:p>
            <a:r>
              <a:rPr lang="fr-FR"/>
              <a:t>Modifiez le style des sous-titres du masque</a:t>
            </a:r>
            <a:endParaRPr lang="fr-FR" dirty="0"/>
          </a:p>
        </p:txBody>
      </p:sp>
      <p:pic>
        <p:nvPicPr>
          <p:cNvPr id="17" name="Image 16"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99754" y="1144030"/>
            <a:ext cx="1435646" cy="975603"/>
          </a:xfrm>
          <a:prstGeom prst="rect">
            <a:avLst/>
          </a:prstGeom>
        </p:spPr>
      </p:pic>
      <p:grpSp>
        <p:nvGrpSpPr>
          <p:cNvPr id="19" name="Grouper 18"/>
          <p:cNvGrpSpPr/>
          <p:nvPr/>
        </p:nvGrpSpPr>
        <p:grpSpPr>
          <a:xfrm>
            <a:off x="0" y="1697185"/>
            <a:ext cx="1186594" cy="188977"/>
            <a:chOff x="0" y="2879993"/>
            <a:chExt cx="1186594" cy="188977"/>
          </a:xfrm>
        </p:grpSpPr>
        <p:sp>
          <p:nvSpPr>
            <p:cNvPr id="20" name="Ellipse 19"/>
            <p:cNvSpPr/>
            <p:nvPr/>
          </p:nvSpPr>
          <p:spPr>
            <a:xfrm>
              <a:off x="997617" y="28799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1" name="Connecteur droit 20"/>
            <p:cNvCxnSpPr/>
            <p:nvPr/>
          </p:nvCxnSpPr>
          <p:spPr>
            <a:xfrm flipH="1">
              <a:off x="0" y="2974620"/>
              <a:ext cx="1085203"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sp>
        <p:nvSpPr>
          <p:cNvPr id="34" name="Espace réservé du texte 33"/>
          <p:cNvSpPr>
            <a:spLocks noGrp="1"/>
          </p:cNvSpPr>
          <p:nvPr>
            <p:ph type="body" sz="quarter" idx="10"/>
          </p:nvPr>
        </p:nvSpPr>
        <p:spPr>
          <a:xfrm>
            <a:off x="1435100" y="4537052"/>
            <a:ext cx="4508500" cy="464198"/>
          </a:xfrm>
        </p:spPr>
        <p:txBody>
          <a:bodyPr anchor="t">
            <a:noAutofit/>
          </a:bodyPr>
          <a:lstStyle>
            <a:lvl1pPr marL="0" indent="0">
              <a:buNone/>
              <a:defRPr sz="1900">
                <a:solidFill>
                  <a:srgbClr val="327BEC"/>
                </a:solidFill>
              </a:defRPr>
            </a:lvl1pPr>
            <a:lvl2pPr marL="504200" indent="0">
              <a:buNone/>
              <a:defRPr sz="1900">
                <a:solidFill>
                  <a:srgbClr val="327BEC"/>
                </a:solidFill>
              </a:defRPr>
            </a:lvl2pPr>
            <a:lvl3pPr marL="1008400" indent="0">
              <a:buNone/>
              <a:defRPr sz="1900">
                <a:solidFill>
                  <a:srgbClr val="327BEC"/>
                </a:solidFill>
              </a:defRPr>
            </a:lvl3pPr>
            <a:lvl4pPr marL="1512601" indent="0">
              <a:buNone/>
              <a:defRPr sz="1900">
                <a:solidFill>
                  <a:srgbClr val="327BEC"/>
                </a:solidFill>
              </a:defRPr>
            </a:lvl4pPr>
            <a:lvl5pPr marL="2016801" indent="0">
              <a:buNone/>
              <a:defRPr sz="1900">
                <a:solidFill>
                  <a:srgbClr val="327BEC"/>
                </a:solidFill>
              </a:defRPr>
            </a:lvl5pPr>
          </a:lstStyle>
          <a:p>
            <a:pPr lvl="0"/>
            <a:r>
              <a:rPr lang="fr-FR"/>
              <a:t>Cliquez pour modifier les styles du texte du masque</a:t>
            </a:r>
          </a:p>
        </p:txBody>
      </p:sp>
      <p:pic>
        <p:nvPicPr>
          <p:cNvPr id="11" name="Image 10">
            <a:extLst>
              <a:ext uri="{FF2B5EF4-FFF2-40B4-BE49-F238E27FC236}">
                <a16:creationId xmlns:a16="http://schemas.microsoft.com/office/drawing/2014/main" id="{FAEB335B-4DD2-4CF6-B958-1809DE7C144D}"/>
              </a:ext>
            </a:extLst>
          </p:cNvPr>
          <p:cNvPicPr>
            <a:picLocks noChangeAspect="1"/>
          </p:cNvPicPr>
          <p:nvPr/>
        </p:nvPicPr>
        <p:blipFill rotWithShape="1">
          <a:blip r:embed="rId3"/>
          <a:srcRect l="-1" r="32830"/>
          <a:stretch/>
        </p:blipFill>
        <p:spPr>
          <a:xfrm>
            <a:off x="6217989" y="1358353"/>
            <a:ext cx="4014993" cy="3960000"/>
          </a:xfrm>
          <a:prstGeom prst="ellipse">
            <a:avLst/>
          </a:prstGeom>
        </p:spPr>
      </p:pic>
    </p:spTree>
    <p:extLst>
      <p:ext uri="{BB962C8B-B14F-4D97-AF65-F5344CB8AC3E}">
        <p14:creationId xmlns:p14="http://schemas.microsoft.com/office/powerpoint/2010/main" val="1930382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spTree>
    <p:extLst>
      <p:ext uri="{BB962C8B-B14F-4D97-AF65-F5344CB8AC3E}">
        <p14:creationId xmlns:p14="http://schemas.microsoft.com/office/powerpoint/2010/main" val="97900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5_Titre et contenu">
    <p:spTree>
      <p:nvGrpSpPr>
        <p:cNvPr id="1" name=""/>
        <p:cNvGrpSpPr/>
        <p:nvPr/>
      </p:nvGrpSpPr>
      <p:grpSpPr>
        <a:xfrm>
          <a:off x="0" y="0"/>
          <a:ext cx="0" cy="0"/>
          <a:chOff x="0" y="0"/>
          <a:chExt cx="0" cy="0"/>
        </a:xfrm>
      </p:grpSpPr>
      <p:sp>
        <p:nvSpPr>
          <p:cNvPr id="2" name="Titre 1"/>
          <p:cNvSpPr>
            <a:spLocks noGrp="1"/>
          </p:cNvSpPr>
          <p:nvPr userDrawn="1">
            <p:ph type="title"/>
          </p:nvPr>
        </p:nvSpPr>
        <p:spPr/>
        <p:txBody>
          <a:bodyPr/>
          <a:lstStyle/>
          <a:p>
            <a:r>
              <a:rPr lang="fr-FR" dirty="0"/>
              <a:t>Modifiez le style du titre</a:t>
            </a:r>
          </a:p>
        </p:txBody>
      </p:sp>
      <p:sp>
        <p:nvSpPr>
          <p:cNvPr id="3" name="Espace réservé du contenu 2"/>
          <p:cNvSpPr>
            <a:spLocks noGrp="1"/>
          </p:cNvSpPr>
          <p:nvPr userDrawn="1">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306822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pic>
        <p:nvPicPr>
          <p:cNvPr id="4" name="Image 3" descr="MaestrIA_V-V_03.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80200" y="0"/>
            <a:ext cx="3775075" cy="7205663"/>
          </a:xfrm>
          <a:prstGeom prst="rect">
            <a:avLst/>
          </a:prstGeom>
        </p:spPr>
      </p:pic>
      <p:sp>
        <p:nvSpPr>
          <p:cNvPr id="39" name="Espace réservé pour une image  38"/>
          <p:cNvSpPr>
            <a:spLocks noGrp="1"/>
          </p:cNvSpPr>
          <p:nvPr>
            <p:ph type="pic" sz="quarter" idx="19"/>
          </p:nvPr>
        </p:nvSpPr>
        <p:spPr>
          <a:xfrm>
            <a:off x="6680200" y="0"/>
            <a:ext cx="3775075" cy="7205663"/>
          </a:xfrm>
        </p:spPr>
        <p:txBody>
          <a:bodyPr/>
          <a:lstStyle/>
          <a:p>
            <a:endParaRPr lang="fr-FR"/>
          </a:p>
        </p:txBody>
      </p:sp>
      <p:sp>
        <p:nvSpPr>
          <p:cNvPr id="2" name="Titre 1"/>
          <p:cNvSpPr>
            <a:spLocks noGrp="1"/>
          </p:cNvSpPr>
          <p:nvPr>
            <p:ph type="title" hasCustomPrompt="1"/>
          </p:nvPr>
        </p:nvSpPr>
        <p:spPr>
          <a:xfrm>
            <a:off x="741644" y="1053883"/>
            <a:ext cx="5735888" cy="1200944"/>
          </a:xfrm>
        </p:spPr>
        <p:txBody>
          <a:bodyPr anchor="t">
            <a:noAutofit/>
          </a:bodyPr>
          <a:lstStyle>
            <a:lvl1pPr algn="l">
              <a:defRPr sz="3600">
                <a:solidFill>
                  <a:srgbClr val="172A44"/>
                </a:solidFill>
              </a:defRPr>
            </a:lvl1pPr>
          </a:lstStyle>
          <a:p>
            <a:r>
              <a:rPr lang="fr-FR" dirty="0"/>
              <a:t>cliquez et modifiez le titre</a:t>
            </a:r>
          </a:p>
        </p:txBody>
      </p:sp>
      <p:sp>
        <p:nvSpPr>
          <p:cNvPr id="3" name="Espace réservé du contenu 2"/>
          <p:cNvSpPr>
            <a:spLocks noGrp="1"/>
          </p:cNvSpPr>
          <p:nvPr>
            <p:ph idx="1"/>
          </p:nvPr>
        </p:nvSpPr>
        <p:spPr>
          <a:xfrm>
            <a:off x="741644" y="2429131"/>
            <a:ext cx="5735888" cy="909400"/>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8" name="Grouper 7"/>
          <p:cNvGrpSpPr/>
          <p:nvPr/>
        </p:nvGrpSpPr>
        <p:grpSpPr>
          <a:xfrm>
            <a:off x="1" y="1287802"/>
            <a:ext cx="593297" cy="188977"/>
            <a:chOff x="0" y="1754693"/>
            <a:chExt cx="593297" cy="188977"/>
          </a:xfrm>
        </p:grpSpPr>
        <p:sp>
          <p:nvSpPr>
            <p:cNvPr id="9" name="Ellipse 8"/>
            <p:cNvSpPr/>
            <p:nvPr/>
          </p:nvSpPr>
          <p:spPr>
            <a:xfrm>
              <a:off x="404320" y="1754693"/>
              <a:ext cx="188977" cy="188977"/>
            </a:xfrm>
            <a:prstGeom prst="ellipse">
              <a:avLst/>
            </a:prstGeom>
            <a:solidFill>
              <a:srgbClr val="29D1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10" name="Connecteur droit 9"/>
            <p:cNvCxnSpPr/>
            <p:nvPr/>
          </p:nvCxnSpPr>
          <p:spPr>
            <a:xfrm flipH="1">
              <a:off x="0" y="1849320"/>
              <a:ext cx="491907" cy="0"/>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pic>
        <p:nvPicPr>
          <p:cNvPr id="13" name="Image 12"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18" name="Connecteur droit 17"/>
          <p:cNvCxnSpPr/>
          <p:nvPr/>
        </p:nvCxnSpPr>
        <p:spPr>
          <a:xfrm flipH="1">
            <a:off x="984928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Espace réservé du texte 23"/>
          <p:cNvSpPr>
            <a:spLocks noGrp="1"/>
          </p:cNvSpPr>
          <p:nvPr>
            <p:ph type="body" sz="quarter" idx="13"/>
          </p:nvPr>
        </p:nvSpPr>
        <p:spPr>
          <a:xfrm>
            <a:off x="1420887" y="5166734"/>
            <a:ext cx="5056645"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27" name="Espace réservé du contenu 2"/>
          <p:cNvSpPr>
            <a:spLocks noGrp="1"/>
          </p:cNvSpPr>
          <p:nvPr>
            <p:ph idx="14"/>
          </p:nvPr>
        </p:nvSpPr>
        <p:spPr>
          <a:xfrm>
            <a:off x="1420887" y="5551095"/>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pour une image  28"/>
          <p:cNvSpPr>
            <a:spLocks noGrp="1"/>
          </p:cNvSpPr>
          <p:nvPr>
            <p:ph type="pic" sz="quarter" idx="15"/>
          </p:nvPr>
        </p:nvSpPr>
        <p:spPr>
          <a:xfrm>
            <a:off x="741644" y="5167080"/>
            <a:ext cx="679450" cy="649287"/>
          </a:xfrm>
        </p:spPr>
        <p:txBody>
          <a:bodyPr/>
          <a:lstStyle/>
          <a:p>
            <a:endParaRPr lang="fr-FR" dirty="0"/>
          </a:p>
        </p:txBody>
      </p:sp>
      <p:sp>
        <p:nvSpPr>
          <p:cNvPr id="32" name="Espace réservé du texte 23"/>
          <p:cNvSpPr>
            <a:spLocks noGrp="1"/>
          </p:cNvSpPr>
          <p:nvPr>
            <p:ph type="body" sz="quarter" idx="16"/>
          </p:nvPr>
        </p:nvSpPr>
        <p:spPr>
          <a:xfrm>
            <a:off x="1420887" y="3682678"/>
            <a:ext cx="5056645"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33" name="Espace réservé du contenu 2"/>
          <p:cNvSpPr>
            <a:spLocks noGrp="1"/>
          </p:cNvSpPr>
          <p:nvPr>
            <p:ph idx="17"/>
          </p:nvPr>
        </p:nvSpPr>
        <p:spPr>
          <a:xfrm>
            <a:off x="1420887" y="4067039"/>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4" name="Espace réservé pour une image  28"/>
          <p:cNvSpPr>
            <a:spLocks noGrp="1"/>
          </p:cNvSpPr>
          <p:nvPr>
            <p:ph type="pic" sz="quarter" idx="18"/>
          </p:nvPr>
        </p:nvSpPr>
        <p:spPr>
          <a:xfrm>
            <a:off x="741644" y="3683024"/>
            <a:ext cx="679450" cy="649287"/>
          </a:xfrm>
        </p:spPr>
        <p:txBody>
          <a:bodyPr/>
          <a:lstStyle/>
          <a:p>
            <a:endParaRPr lang="fr-FR" dirty="0"/>
          </a:p>
        </p:txBody>
      </p:sp>
    </p:spTree>
    <p:extLst>
      <p:ext uri="{BB962C8B-B14F-4D97-AF65-F5344CB8AC3E}">
        <p14:creationId xmlns:p14="http://schemas.microsoft.com/office/powerpoint/2010/main" val="3957999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pic>
        <p:nvPicPr>
          <p:cNvPr id="3" name="Image 2" descr="MaestrIA_H-V_02.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092" y="-2021"/>
            <a:ext cx="3783613" cy="7207684"/>
          </a:xfrm>
          <a:prstGeom prst="rect">
            <a:avLst/>
          </a:prstGeom>
        </p:spPr>
      </p:pic>
      <p:sp>
        <p:nvSpPr>
          <p:cNvPr id="39" name="Espace réservé pour une image  38"/>
          <p:cNvSpPr>
            <a:spLocks noGrp="1"/>
          </p:cNvSpPr>
          <p:nvPr>
            <p:ph type="pic" sz="quarter" idx="19"/>
          </p:nvPr>
        </p:nvSpPr>
        <p:spPr>
          <a:xfrm>
            <a:off x="0" y="-2021"/>
            <a:ext cx="3770521" cy="7207684"/>
          </a:xfrm>
        </p:spPr>
        <p:txBody>
          <a:bodyPr/>
          <a:lstStyle/>
          <a:p>
            <a:endParaRPr lang="fr-FR" dirty="0"/>
          </a:p>
        </p:txBody>
      </p:sp>
      <p:grpSp>
        <p:nvGrpSpPr>
          <p:cNvPr id="20" name="Grouper 19"/>
          <p:cNvGrpSpPr/>
          <p:nvPr/>
        </p:nvGrpSpPr>
        <p:grpSpPr>
          <a:xfrm rot="10800000">
            <a:off x="9849278" y="1287802"/>
            <a:ext cx="593297" cy="188977"/>
            <a:chOff x="0" y="1754693"/>
            <a:chExt cx="593297" cy="188977"/>
          </a:xfrm>
          <a:solidFill>
            <a:srgbClr val="29D190"/>
          </a:solidFill>
        </p:grpSpPr>
        <p:sp>
          <p:nvSpPr>
            <p:cNvPr id="21" name="Ellipse 20"/>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2" name="Connecteur droit 21"/>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sp>
        <p:nvSpPr>
          <p:cNvPr id="37" name="ZoneTexte 36"/>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4" name="Titre 1"/>
          <p:cNvSpPr>
            <a:spLocks noGrp="1"/>
          </p:cNvSpPr>
          <p:nvPr>
            <p:ph type="title" hasCustomPrompt="1"/>
          </p:nvPr>
        </p:nvSpPr>
        <p:spPr>
          <a:xfrm>
            <a:off x="4243849" y="1053883"/>
            <a:ext cx="5347573" cy="1200944"/>
          </a:xfrm>
        </p:spPr>
        <p:txBody>
          <a:bodyPr anchor="t">
            <a:noAutofit/>
          </a:bodyPr>
          <a:lstStyle>
            <a:lvl1pPr algn="l">
              <a:defRPr sz="3600">
                <a:solidFill>
                  <a:srgbClr val="172A44"/>
                </a:solidFill>
              </a:defRPr>
            </a:lvl1pPr>
          </a:lstStyle>
          <a:p>
            <a:r>
              <a:rPr lang="fr-FR" dirty="0"/>
              <a:t>cliquez et modifiez le titre</a:t>
            </a:r>
          </a:p>
        </p:txBody>
      </p:sp>
      <p:sp>
        <p:nvSpPr>
          <p:cNvPr id="45" name="Espace réservé du contenu 2"/>
          <p:cNvSpPr>
            <a:spLocks noGrp="1"/>
          </p:cNvSpPr>
          <p:nvPr>
            <p:ph idx="1"/>
          </p:nvPr>
        </p:nvSpPr>
        <p:spPr>
          <a:xfrm>
            <a:off x="4243849" y="2429131"/>
            <a:ext cx="5347573"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6" name="Espace réservé du texte 23"/>
          <p:cNvSpPr>
            <a:spLocks noGrp="1"/>
          </p:cNvSpPr>
          <p:nvPr>
            <p:ph type="body" sz="quarter" idx="13"/>
          </p:nvPr>
        </p:nvSpPr>
        <p:spPr>
          <a:xfrm>
            <a:off x="4923094" y="4514814"/>
            <a:ext cx="4668330"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47" name="Espace réservé du contenu 2"/>
          <p:cNvSpPr>
            <a:spLocks noGrp="1"/>
          </p:cNvSpPr>
          <p:nvPr>
            <p:ph idx="14"/>
          </p:nvPr>
        </p:nvSpPr>
        <p:spPr>
          <a:xfrm>
            <a:off x="4923094" y="4899175"/>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8" name="Espace réservé pour une image  28"/>
          <p:cNvSpPr>
            <a:spLocks noGrp="1"/>
          </p:cNvSpPr>
          <p:nvPr>
            <p:ph type="pic" sz="quarter" idx="15"/>
          </p:nvPr>
        </p:nvSpPr>
        <p:spPr>
          <a:xfrm>
            <a:off x="4243850" y="4515160"/>
            <a:ext cx="679450" cy="649287"/>
          </a:xfrm>
        </p:spPr>
        <p:txBody>
          <a:bodyPr/>
          <a:lstStyle/>
          <a:p>
            <a:endParaRPr lang="fr-FR" dirty="0"/>
          </a:p>
        </p:txBody>
      </p:sp>
      <p:sp>
        <p:nvSpPr>
          <p:cNvPr id="49" name="Espace réservé du texte 23"/>
          <p:cNvSpPr>
            <a:spLocks noGrp="1"/>
          </p:cNvSpPr>
          <p:nvPr>
            <p:ph type="body" sz="quarter" idx="16"/>
          </p:nvPr>
        </p:nvSpPr>
        <p:spPr>
          <a:xfrm>
            <a:off x="4923093" y="3263542"/>
            <a:ext cx="4668330"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0" name="Espace réservé du contenu 2"/>
          <p:cNvSpPr>
            <a:spLocks noGrp="1"/>
          </p:cNvSpPr>
          <p:nvPr>
            <p:ph idx="17"/>
          </p:nvPr>
        </p:nvSpPr>
        <p:spPr>
          <a:xfrm>
            <a:off x="4923093" y="3647903"/>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1" name="Espace réservé pour une image  28"/>
          <p:cNvSpPr>
            <a:spLocks noGrp="1"/>
          </p:cNvSpPr>
          <p:nvPr>
            <p:ph type="pic" sz="quarter" idx="18"/>
          </p:nvPr>
        </p:nvSpPr>
        <p:spPr>
          <a:xfrm>
            <a:off x="4243849" y="3263888"/>
            <a:ext cx="679450" cy="649287"/>
          </a:xfrm>
        </p:spPr>
        <p:txBody>
          <a:bodyPr/>
          <a:lstStyle/>
          <a:p>
            <a:endParaRPr lang="fr-FR" dirty="0"/>
          </a:p>
        </p:txBody>
      </p:sp>
      <p:sp>
        <p:nvSpPr>
          <p:cNvPr id="52" name="Espace réservé du texte 23"/>
          <p:cNvSpPr>
            <a:spLocks noGrp="1"/>
          </p:cNvSpPr>
          <p:nvPr>
            <p:ph type="body" sz="quarter" idx="20"/>
          </p:nvPr>
        </p:nvSpPr>
        <p:spPr>
          <a:xfrm>
            <a:off x="4923300" y="5792420"/>
            <a:ext cx="4668330"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3" name="Espace réservé du contenu 2"/>
          <p:cNvSpPr>
            <a:spLocks noGrp="1"/>
          </p:cNvSpPr>
          <p:nvPr>
            <p:ph idx="21"/>
          </p:nvPr>
        </p:nvSpPr>
        <p:spPr>
          <a:xfrm>
            <a:off x="4923300" y="6176781"/>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4" name="Espace réservé pour une image  28"/>
          <p:cNvSpPr>
            <a:spLocks noGrp="1"/>
          </p:cNvSpPr>
          <p:nvPr>
            <p:ph type="pic" sz="quarter" idx="22"/>
          </p:nvPr>
        </p:nvSpPr>
        <p:spPr>
          <a:xfrm>
            <a:off x="4244056" y="5792766"/>
            <a:ext cx="679450" cy="649287"/>
          </a:xfrm>
        </p:spPr>
        <p:txBody>
          <a:bodyPr/>
          <a:lstStyle/>
          <a:p>
            <a:endParaRPr lang="fr-FR" dirty="0"/>
          </a:p>
        </p:txBody>
      </p:sp>
      <p:pic>
        <p:nvPicPr>
          <p:cNvPr id="26" name="Image 25" descr="MAESTRIA-INNOVATION_logo_RVB.png"/>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36" name="Connecteur droit 35"/>
          <p:cNvCxnSpPr/>
          <p:nvPr/>
        </p:nvCxnSpPr>
        <p:spPr>
          <a:xfrm flipH="1">
            <a:off x="-6410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6920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847219" y="1817828"/>
            <a:ext cx="7401228"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sp>
        <p:nvSpPr>
          <p:cNvPr id="25" name="Ellipse 24"/>
          <p:cNvSpPr/>
          <p:nvPr/>
        </p:nvSpPr>
        <p:spPr>
          <a:xfrm>
            <a:off x="8871703" y="1720956"/>
            <a:ext cx="2269011" cy="2269011"/>
          </a:xfrm>
          <a:prstGeom prst="ellipse">
            <a:avLst/>
          </a:prstGeom>
          <a:blipFill rotWithShape="1">
            <a:blip r:embed="rId3" cstate="screen">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sp>
        <p:nvSpPr>
          <p:cNvPr id="27" name="Ellipse 26"/>
          <p:cNvSpPr/>
          <p:nvPr/>
        </p:nvSpPr>
        <p:spPr>
          <a:xfrm>
            <a:off x="7129494" y="3212478"/>
            <a:ext cx="4488111" cy="4488112"/>
          </a:xfrm>
          <a:prstGeom prst="ellipse">
            <a:avLst/>
          </a:prstGeom>
          <a:blipFill rotWithShape="1">
            <a:blip r:embed="rId4"/>
            <a:stretch>
              <a:fillRect/>
            </a:stretch>
          </a:blipFill>
          <a:ln w="76200" cmpd="sng">
            <a:gradFill flip="none" rotWithShape="1">
              <a:gsLst>
                <a:gs pos="0">
                  <a:srgbClr val="29D190"/>
                </a:gs>
                <a:gs pos="100000">
                  <a:srgbClr val="25D7DB"/>
                </a:gs>
              </a:gsLst>
              <a:lin ang="18900000" scaled="0"/>
              <a:tileRect/>
            </a:grad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grpSp>
        <p:nvGrpSpPr>
          <p:cNvPr id="28" name="Grouper 27"/>
          <p:cNvGrpSpPr/>
          <p:nvPr/>
        </p:nvGrpSpPr>
        <p:grpSpPr>
          <a:xfrm>
            <a:off x="1" y="1287802"/>
            <a:ext cx="593297" cy="188977"/>
            <a:chOff x="0" y="1754693"/>
            <a:chExt cx="593297" cy="188977"/>
          </a:xfrm>
          <a:solidFill>
            <a:srgbClr val="29D190"/>
          </a:solidFill>
        </p:grpSpPr>
        <p:sp>
          <p:nvSpPr>
            <p:cNvPr id="29" name="Ellipse 28"/>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sp>
        <p:nvSpPr>
          <p:cNvPr id="43" name="Espace réservé du texte 23"/>
          <p:cNvSpPr>
            <a:spLocks noGrp="1"/>
          </p:cNvSpPr>
          <p:nvPr>
            <p:ph type="body" sz="quarter" idx="16"/>
          </p:nvPr>
        </p:nvSpPr>
        <p:spPr>
          <a:xfrm>
            <a:off x="847219" y="2676146"/>
            <a:ext cx="2744372" cy="610018"/>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37328" y="2676146"/>
            <a:ext cx="2744372" cy="610018"/>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37328"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8" name="Espace réservé du texte 23"/>
          <p:cNvSpPr>
            <a:spLocks noGrp="1"/>
          </p:cNvSpPr>
          <p:nvPr>
            <p:ph type="body" sz="quarter" idx="20"/>
          </p:nvPr>
        </p:nvSpPr>
        <p:spPr>
          <a:xfrm>
            <a:off x="847218" y="4818571"/>
            <a:ext cx="5934482"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9" name="Espace réservé du contenu 2"/>
          <p:cNvSpPr>
            <a:spLocks noGrp="1"/>
          </p:cNvSpPr>
          <p:nvPr>
            <p:ph idx="21"/>
          </p:nvPr>
        </p:nvSpPr>
        <p:spPr>
          <a:xfrm>
            <a:off x="847218" y="5269776"/>
            <a:ext cx="5934482" cy="127165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7401229" cy="578586"/>
          </a:xfrm>
        </p:spPr>
        <p:txBody>
          <a:bodyPr anchor="t">
            <a:noAutofit/>
          </a:bodyPr>
          <a:lstStyle>
            <a:lvl1pPr algn="l">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149547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pic>
        <p:nvPicPr>
          <p:cNvPr id="3" name="Image 2" descr="MaestrIA_H-V_06.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990547"/>
            <a:ext cx="10442575" cy="2215116"/>
          </a:xfrm>
          <a:prstGeom prst="rect">
            <a:avLst/>
          </a:prstGeom>
        </p:spPr>
      </p:pic>
      <p:sp>
        <p:nvSpPr>
          <p:cNvPr id="45" name="Espace réservé du contenu 2"/>
          <p:cNvSpPr>
            <a:spLocks noGrp="1"/>
          </p:cNvSpPr>
          <p:nvPr>
            <p:ph idx="1"/>
          </p:nvPr>
        </p:nvSpPr>
        <p:spPr>
          <a:xfrm>
            <a:off x="847219" y="1817828"/>
            <a:ext cx="8749280" cy="686831"/>
          </a:xfrm>
        </p:spPr>
        <p:txBody>
          <a:bodyPr/>
          <a:lstStyle>
            <a:lvl1pPr marL="0" indent="0" algn="ctr">
              <a:buFont typeface="Arial"/>
              <a:buNone/>
              <a:defRPr/>
            </a:lvl1pPr>
            <a:lvl2pPr marL="504200" indent="0" algn="ctr">
              <a:buNone/>
              <a:defRPr/>
            </a:lvl2pPr>
            <a:lvl3pPr marL="1008400" indent="0" algn="ctr">
              <a:buNone/>
              <a:defRPr/>
            </a:lvl3pPr>
            <a:lvl4pPr marL="1512601" indent="0" algn="ctr">
              <a:buNone/>
              <a:defRPr/>
            </a:lvl4pPr>
            <a:lvl5pPr marL="2016801" indent="0" algn="ctr">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29D190"/>
          </a:solidFill>
        </p:grpSpPr>
        <p:sp>
          <p:nvSpPr>
            <p:cNvPr id="29" name="Ellipse 28"/>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sp>
        <p:nvSpPr>
          <p:cNvPr id="40" name="ZoneTexte 39"/>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3" name="Espace réservé du texte 23"/>
          <p:cNvSpPr>
            <a:spLocks noGrp="1"/>
          </p:cNvSpPr>
          <p:nvPr>
            <p:ph type="body" sz="quarter" idx="16"/>
          </p:nvPr>
        </p:nvSpPr>
        <p:spPr>
          <a:xfrm>
            <a:off x="847219" y="2687947"/>
            <a:ext cx="2417070" cy="603491"/>
          </a:xfrm>
        </p:spPr>
        <p:txBody>
          <a:bodyPr>
            <a:noAutofit/>
          </a:bodyPr>
          <a:lstStyle>
            <a:lvl1pPr marL="0" indent="0" algn="ctr">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16106" y="2687335"/>
            <a:ext cx="2417070" cy="604103"/>
          </a:xfrm>
        </p:spPr>
        <p:txBody>
          <a:bodyPr>
            <a:noAutofit/>
          </a:bodyPr>
          <a:lstStyle>
            <a:lvl1pPr marL="0" indent="0" algn="ctr">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16106"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8" name="Espace réservé du texte 23"/>
          <p:cNvSpPr>
            <a:spLocks noGrp="1"/>
          </p:cNvSpPr>
          <p:nvPr>
            <p:ph type="body" sz="quarter" idx="20"/>
          </p:nvPr>
        </p:nvSpPr>
        <p:spPr>
          <a:xfrm>
            <a:off x="7179429" y="2687947"/>
            <a:ext cx="2417070" cy="604103"/>
          </a:xfrm>
        </p:spPr>
        <p:txBody>
          <a:bodyPr>
            <a:noAutofit/>
          </a:bodyPr>
          <a:lstStyle>
            <a:lvl1pPr marL="0" indent="0" algn="ctr">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19" name="Espace réservé du contenu 2"/>
          <p:cNvSpPr>
            <a:spLocks noGrp="1"/>
          </p:cNvSpPr>
          <p:nvPr>
            <p:ph idx="21"/>
          </p:nvPr>
        </p:nvSpPr>
        <p:spPr>
          <a:xfrm>
            <a:off x="7179429" y="3402895"/>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559296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0_Titre et contenu">
    <p:spTree>
      <p:nvGrpSpPr>
        <p:cNvPr id="1" name=""/>
        <p:cNvGrpSpPr/>
        <p:nvPr/>
      </p:nvGrpSpPr>
      <p:grpSpPr>
        <a:xfrm>
          <a:off x="0" y="0"/>
          <a:ext cx="0" cy="0"/>
          <a:chOff x="0" y="0"/>
          <a:chExt cx="0" cy="0"/>
        </a:xfrm>
      </p:grpSpPr>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29D190"/>
          </a:solidFill>
        </p:grpSpPr>
        <p:sp>
          <p:nvSpPr>
            <p:cNvPr id="29" name="Ellipse 28"/>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64" name="Espace réservé du texte 23"/>
          <p:cNvSpPr>
            <a:spLocks noGrp="1"/>
          </p:cNvSpPr>
          <p:nvPr>
            <p:ph type="body" sz="quarter" idx="19"/>
          </p:nvPr>
        </p:nvSpPr>
        <p:spPr>
          <a:xfrm>
            <a:off x="6544561" y="1945465"/>
            <a:ext cx="3051938"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5" name="Espace réservé du contenu 2"/>
          <p:cNvSpPr>
            <a:spLocks noGrp="1"/>
          </p:cNvSpPr>
          <p:nvPr>
            <p:ph idx="20"/>
          </p:nvPr>
        </p:nvSpPr>
        <p:spPr>
          <a:xfrm>
            <a:off x="6544561" y="232982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6" name="Espace réservé pour une image  28"/>
          <p:cNvSpPr>
            <a:spLocks noGrp="1"/>
          </p:cNvSpPr>
          <p:nvPr>
            <p:ph type="pic" sz="quarter" idx="21"/>
          </p:nvPr>
        </p:nvSpPr>
        <p:spPr>
          <a:xfrm>
            <a:off x="5865317" y="1945811"/>
            <a:ext cx="679450" cy="649287"/>
          </a:xfrm>
        </p:spPr>
        <p:txBody>
          <a:bodyPr/>
          <a:lstStyle/>
          <a:p>
            <a:endParaRPr lang="fr-FR" dirty="0"/>
          </a:p>
        </p:txBody>
      </p:sp>
      <p:sp>
        <p:nvSpPr>
          <p:cNvPr id="67" name="Espace réservé du texte 23"/>
          <p:cNvSpPr>
            <a:spLocks noGrp="1"/>
          </p:cNvSpPr>
          <p:nvPr>
            <p:ph type="body" sz="quarter" idx="22"/>
          </p:nvPr>
        </p:nvSpPr>
        <p:spPr>
          <a:xfrm>
            <a:off x="6544561" y="3577295"/>
            <a:ext cx="3051938"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8" name="Espace réservé du contenu 2"/>
          <p:cNvSpPr>
            <a:spLocks noGrp="1"/>
          </p:cNvSpPr>
          <p:nvPr>
            <p:ph idx="23"/>
          </p:nvPr>
        </p:nvSpPr>
        <p:spPr>
          <a:xfrm>
            <a:off x="6544561" y="396165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9" name="Espace réservé pour une image  28"/>
          <p:cNvSpPr>
            <a:spLocks noGrp="1"/>
          </p:cNvSpPr>
          <p:nvPr>
            <p:ph type="pic" sz="quarter" idx="24"/>
          </p:nvPr>
        </p:nvSpPr>
        <p:spPr>
          <a:xfrm>
            <a:off x="5865317" y="3577641"/>
            <a:ext cx="679450" cy="649287"/>
          </a:xfrm>
        </p:spPr>
        <p:txBody>
          <a:bodyPr/>
          <a:lstStyle/>
          <a:p>
            <a:endParaRPr lang="fr-FR" dirty="0"/>
          </a:p>
        </p:txBody>
      </p:sp>
      <p:sp>
        <p:nvSpPr>
          <p:cNvPr id="70" name="Espace réservé du texte 23"/>
          <p:cNvSpPr>
            <a:spLocks noGrp="1"/>
          </p:cNvSpPr>
          <p:nvPr>
            <p:ph type="body" sz="quarter" idx="25"/>
          </p:nvPr>
        </p:nvSpPr>
        <p:spPr>
          <a:xfrm>
            <a:off x="6544767" y="5192349"/>
            <a:ext cx="3051938"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1" name="Espace réservé du contenu 2"/>
          <p:cNvSpPr>
            <a:spLocks noGrp="1"/>
          </p:cNvSpPr>
          <p:nvPr>
            <p:ph idx="26"/>
          </p:nvPr>
        </p:nvSpPr>
        <p:spPr>
          <a:xfrm>
            <a:off x="6544767" y="5576709"/>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2" name="Espace réservé pour une image  28"/>
          <p:cNvSpPr>
            <a:spLocks noGrp="1"/>
          </p:cNvSpPr>
          <p:nvPr>
            <p:ph type="pic" sz="quarter" idx="27"/>
          </p:nvPr>
        </p:nvSpPr>
        <p:spPr>
          <a:xfrm>
            <a:off x="5865523" y="5192695"/>
            <a:ext cx="679450" cy="649287"/>
          </a:xfrm>
        </p:spPr>
        <p:txBody>
          <a:bodyPr/>
          <a:lstStyle/>
          <a:p>
            <a:endParaRPr lang="fr-FR" dirty="0"/>
          </a:p>
        </p:txBody>
      </p:sp>
      <p:sp>
        <p:nvSpPr>
          <p:cNvPr id="73" name="Espace réservé du texte 23"/>
          <p:cNvSpPr>
            <a:spLocks noGrp="1"/>
          </p:cNvSpPr>
          <p:nvPr>
            <p:ph type="body" sz="quarter" idx="16"/>
          </p:nvPr>
        </p:nvSpPr>
        <p:spPr>
          <a:xfrm>
            <a:off x="1526463" y="1946477"/>
            <a:ext cx="4067646"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4" name="Espace réservé du contenu 2"/>
          <p:cNvSpPr>
            <a:spLocks noGrp="1"/>
          </p:cNvSpPr>
          <p:nvPr>
            <p:ph idx="17"/>
          </p:nvPr>
        </p:nvSpPr>
        <p:spPr>
          <a:xfrm>
            <a:off x="1526463" y="2330837"/>
            <a:ext cx="4067646" cy="430694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5" name="Espace réservé pour une image  28"/>
          <p:cNvSpPr>
            <a:spLocks noGrp="1"/>
          </p:cNvSpPr>
          <p:nvPr>
            <p:ph type="pic" sz="quarter" idx="18"/>
          </p:nvPr>
        </p:nvSpPr>
        <p:spPr>
          <a:xfrm>
            <a:off x="847219" y="1946823"/>
            <a:ext cx="679450" cy="649287"/>
          </a:xfrm>
        </p:spPr>
        <p:txBody>
          <a:bodyPr/>
          <a:lstStyle/>
          <a:p>
            <a:endParaRPr lang="fr-FR" dirty="0"/>
          </a:p>
        </p:txBody>
      </p:sp>
    </p:spTree>
    <p:extLst>
      <p:ext uri="{BB962C8B-B14F-4D97-AF65-F5344CB8AC3E}">
        <p14:creationId xmlns:p14="http://schemas.microsoft.com/office/powerpoint/2010/main" val="4059244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29D190"/>
          </a:solidFill>
        </p:grpSpPr>
        <p:sp>
          <p:nvSpPr>
            <p:cNvPr id="8" name="Ellipse 7"/>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3" name="Espace réservé du contenu 2"/>
          <p:cNvSpPr>
            <a:spLocks noGrp="1"/>
          </p:cNvSpPr>
          <p:nvPr>
            <p:ph idx="1"/>
          </p:nvPr>
        </p:nvSpPr>
        <p:spPr>
          <a:xfrm>
            <a:off x="871253" y="1879623"/>
            <a:ext cx="8725246" cy="4561778"/>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307607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29D190"/>
          </a:solidFill>
        </p:grpSpPr>
        <p:sp>
          <p:nvSpPr>
            <p:cNvPr id="8" name="Ellipse 7"/>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3029474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pic>
        <p:nvPicPr>
          <p:cNvPr id="6" name="Image 5" descr="MaestrIA_R-V_0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80200" y="-1"/>
            <a:ext cx="3775076" cy="7205663"/>
          </a:xfrm>
          <a:prstGeom prst="rect">
            <a:avLst/>
          </a:prstGeom>
        </p:spPr>
      </p:pic>
      <p:sp>
        <p:nvSpPr>
          <p:cNvPr id="39" name="Espace réservé pour une image  38"/>
          <p:cNvSpPr>
            <a:spLocks noGrp="1"/>
          </p:cNvSpPr>
          <p:nvPr>
            <p:ph type="pic" sz="quarter" idx="19"/>
          </p:nvPr>
        </p:nvSpPr>
        <p:spPr>
          <a:xfrm>
            <a:off x="6680200" y="0"/>
            <a:ext cx="3775075" cy="7205663"/>
          </a:xfrm>
        </p:spPr>
        <p:txBody>
          <a:bodyPr/>
          <a:lstStyle/>
          <a:p>
            <a:endParaRPr lang="fr-FR"/>
          </a:p>
        </p:txBody>
      </p:sp>
      <p:sp>
        <p:nvSpPr>
          <p:cNvPr id="2" name="Titre 1"/>
          <p:cNvSpPr>
            <a:spLocks noGrp="1"/>
          </p:cNvSpPr>
          <p:nvPr>
            <p:ph type="title" hasCustomPrompt="1"/>
          </p:nvPr>
        </p:nvSpPr>
        <p:spPr>
          <a:xfrm>
            <a:off x="741644" y="1053883"/>
            <a:ext cx="5735888" cy="1200944"/>
          </a:xfrm>
        </p:spPr>
        <p:txBody>
          <a:bodyPr anchor="t">
            <a:noAutofit/>
          </a:bodyPr>
          <a:lstStyle>
            <a:lvl1pPr algn="l">
              <a:defRPr sz="3600">
                <a:solidFill>
                  <a:srgbClr val="172A44"/>
                </a:solidFill>
              </a:defRPr>
            </a:lvl1pPr>
          </a:lstStyle>
          <a:p>
            <a:r>
              <a:rPr lang="fr-FR" dirty="0"/>
              <a:t>cliquez et modifiez le titre</a:t>
            </a:r>
          </a:p>
        </p:txBody>
      </p:sp>
      <p:sp>
        <p:nvSpPr>
          <p:cNvPr id="3" name="Espace réservé du contenu 2"/>
          <p:cNvSpPr>
            <a:spLocks noGrp="1"/>
          </p:cNvSpPr>
          <p:nvPr>
            <p:ph idx="1"/>
          </p:nvPr>
        </p:nvSpPr>
        <p:spPr>
          <a:xfrm>
            <a:off x="741644" y="2429131"/>
            <a:ext cx="5735888" cy="909400"/>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8" name="Grouper 7"/>
          <p:cNvGrpSpPr/>
          <p:nvPr/>
        </p:nvGrpSpPr>
        <p:grpSpPr>
          <a:xfrm>
            <a:off x="1" y="1287802"/>
            <a:ext cx="593297" cy="188977"/>
            <a:chOff x="0" y="1754693"/>
            <a:chExt cx="593297" cy="188977"/>
          </a:xfrm>
          <a:solidFill>
            <a:srgbClr val="FC5BA1"/>
          </a:solidFill>
        </p:grpSpPr>
        <p:sp>
          <p:nvSpPr>
            <p:cNvPr id="9" name="Ellipse 8"/>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10" name="Connecteur droit 9"/>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pic>
        <p:nvPicPr>
          <p:cNvPr id="13" name="Image 12"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18" name="Connecteur droit 17"/>
          <p:cNvCxnSpPr/>
          <p:nvPr/>
        </p:nvCxnSpPr>
        <p:spPr>
          <a:xfrm flipH="1">
            <a:off x="984928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Espace réservé du texte 23"/>
          <p:cNvSpPr>
            <a:spLocks noGrp="1"/>
          </p:cNvSpPr>
          <p:nvPr>
            <p:ph type="body" sz="quarter" idx="13"/>
          </p:nvPr>
        </p:nvSpPr>
        <p:spPr>
          <a:xfrm>
            <a:off x="1420887" y="5166734"/>
            <a:ext cx="5056645"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27" name="Espace réservé du contenu 2"/>
          <p:cNvSpPr>
            <a:spLocks noGrp="1"/>
          </p:cNvSpPr>
          <p:nvPr>
            <p:ph idx="14"/>
          </p:nvPr>
        </p:nvSpPr>
        <p:spPr>
          <a:xfrm>
            <a:off x="1420887" y="5551095"/>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pour une image  28"/>
          <p:cNvSpPr>
            <a:spLocks noGrp="1"/>
          </p:cNvSpPr>
          <p:nvPr>
            <p:ph type="pic" sz="quarter" idx="15"/>
          </p:nvPr>
        </p:nvSpPr>
        <p:spPr>
          <a:xfrm>
            <a:off x="741644" y="5167080"/>
            <a:ext cx="679450" cy="649287"/>
          </a:xfrm>
        </p:spPr>
        <p:txBody>
          <a:bodyPr/>
          <a:lstStyle/>
          <a:p>
            <a:endParaRPr lang="fr-FR" dirty="0"/>
          </a:p>
        </p:txBody>
      </p:sp>
      <p:sp>
        <p:nvSpPr>
          <p:cNvPr id="32" name="Espace réservé du texte 23"/>
          <p:cNvSpPr>
            <a:spLocks noGrp="1"/>
          </p:cNvSpPr>
          <p:nvPr>
            <p:ph type="body" sz="quarter" idx="16"/>
          </p:nvPr>
        </p:nvSpPr>
        <p:spPr>
          <a:xfrm>
            <a:off x="1420887" y="3682678"/>
            <a:ext cx="5056645"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33" name="Espace réservé du contenu 2"/>
          <p:cNvSpPr>
            <a:spLocks noGrp="1"/>
          </p:cNvSpPr>
          <p:nvPr>
            <p:ph idx="17"/>
          </p:nvPr>
        </p:nvSpPr>
        <p:spPr>
          <a:xfrm>
            <a:off x="1420887" y="4067039"/>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4" name="Espace réservé pour une image  28"/>
          <p:cNvSpPr>
            <a:spLocks noGrp="1"/>
          </p:cNvSpPr>
          <p:nvPr>
            <p:ph type="pic" sz="quarter" idx="18"/>
          </p:nvPr>
        </p:nvSpPr>
        <p:spPr>
          <a:xfrm>
            <a:off x="741644" y="3683024"/>
            <a:ext cx="679450" cy="649287"/>
          </a:xfrm>
        </p:spPr>
        <p:txBody>
          <a:bodyPr/>
          <a:lstStyle/>
          <a:p>
            <a:endParaRPr lang="fr-FR" dirty="0"/>
          </a:p>
        </p:txBody>
      </p:sp>
    </p:spTree>
    <p:extLst>
      <p:ext uri="{BB962C8B-B14F-4D97-AF65-F5344CB8AC3E}">
        <p14:creationId xmlns:p14="http://schemas.microsoft.com/office/powerpoint/2010/main" val="1168814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V">
    <p:spTree>
      <p:nvGrpSpPr>
        <p:cNvPr id="1" name=""/>
        <p:cNvGrpSpPr/>
        <p:nvPr/>
      </p:nvGrpSpPr>
      <p:grpSpPr>
        <a:xfrm>
          <a:off x="0" y="0"/>
          <a:ext cx="0" cy="0"/>
          <a:chOff x="0" y="0"/>
          <a:chExt cx="0" cy="0"/>
        </a:xfrm>
      </p:grpSpPr>
      <p:grpSp>
        <p:nvGrpSpPr>
          <p:cNvPr id="20" name="Grouper 19"/>
          <p:cNvGrpSpPr/>
          <p:nvPr/>
        </p:nvGrpSpPr>
        <p:grpSpPr>
          <a:xfrm rot="10800000">
            <a:off x="9849278" y="1287802"/>
            <a:ext cx="593297" cy="188977"/>
            <a:chOff x="0" y="1754693"/>
            <a:chExt cx="593297" cy="188977"/>
          </a:xfrm>
        </p:grpSpPr>
        <p:sp>
          <p:nvSpPr>
            <p:cNvPr id="21" name="Ellipse 20"/>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2" name="Connecteur droit 21"/>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sp>
        <p:nvSpPr>
          <p:cNvPr id="45" name="Espace réservé du contenu 2"/>
          <p:cNvSpPr>
            <a:spLocks noGrp="1"/>
          </p:cNvSpPr>
          <p:nvPr>
            <p:ph idx="1"/>
          </p:nvPr>
        </p:nvSpPr>
        <p:spPr>
          <a:xfrm>
            <a:off x="5640539" y="1133363"/>
            <a:ext cx="3951091" cy="1121464"/>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9" name="Espace réservé du texte 23"/>
          <p:cNvSpPr>
            <a:spLocks noGrp="1"/>
          </p:cNvSpPr>
          <p:nvPr>
            <p:ph type="body" sz="quarter" idx="16"/>
          </p:nvPr>
        </p:nvSpPr>
        <p:spPr>
          <a:xfrm>
            <a:off x="6332876" y="2489911"/>
            <a:ext cx="3258548" cy="572244"/>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0" name="Espace réservé du contenu 2"/>
          <p:cNvSpPr>
            <a:spLocks noGrp="1"/>
          </p:cNvSpPr>
          <p:nvPr>
            <p:ph idx="17"/>
          </p:nvPr>
        </p:nvSpPr>
        <p:spPr>
          <a:xfrm>
            <a:off x="6332876" y="3106156"/>
            <a:ext cx="3258548"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1" name="Espace réservé pour une image  28"/>
          <p:cNvSpPr>
            <a:spLocks noGrp="1"/>
          </p:cNvSpPr>
          <p:nvPr>
            <p:ph type="pic" sz="quarter" idx="18"/>
          </p:nvPr>
        </p:nvSpPr>
        <p:spPr>
          <a:xfrm>
            <a:off x="5653632" y="2489911"/>
            <a:ext cx="679450" cy="649287"/>
          </a:xfrm>
        </p:spPr>
        <p:txBody>
          <a:bodyPr/>
          <a:lstStyle/>
          <a:p>
            <a:r>
              <a:rPr lang="fr-FR"/>
              <a:t>Cliquez sur l'icône pour ajouter une image</a:t>
            </a:r>
            <a:endParaRPr lang="fr-FR" dirty="0"/>
          </a:p>
        </p:txBody>
      </p:sp>
      <p:sp>
        <p:nvSpPr>
          <p:cNvPr id="23" name="Ellipse 22"/>
          <p:cNvSpPr/>
          <p:nvPr/>
        </p:nvSpPr>
        <p:spPr>
          <a:xfrm>
            <a:off x="2177072" y="2776033"/>
            <a:ext cx="1225224" cy="1225225"/>
          </a:xfrm>
          <a:prstGeom prst="ellipse">
            <a:avLst/>
          </a:prstGeom>
          <a:gradFill flip="none" rotWithShape="1">
            <a:gsLst>
              <a:gs pos="0">
                <a:srgbClr val="327BEC"/>
              </a:gs>
              <a:gs pos="100000">
                <a:srgbClr val="25D7DB"/>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sp>
        <p:nvSpPr>
          <p:cNvPr id="24" name="Ellipse 23"/>
          <p:cNvSpPr/>
          <p:nvPr/>
        </p:nvSpPr>
        <p:spPr>
          <a:xfrm>
            <a:off x="3193109" y="5334658"/>
            <a:ext cx="635644" cy="635644"/>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pic>
        <p:nvPicPr>
          <p:cNvPr id="25" name="Image 24"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7" name="Grouper 26"/>
          <p:cNvGrpSpPr/>
          <p:nvPr/>
        </p:nvGrpSpPr>
        <p:grpSpPr>
          <a:xfrm>
            <a:off x="1" y="1287802"/>
            <a:ext cx="593297" cy="188977"/>
            <a:chOff x="0" y="1754693"/>
            <a:chExt cx="593297" cy="188977"/>
          </a:xfrm>
        </p:grpSpPr>
        <p:sp>
          <p:nvSpPr>
            <p:cNvPr id="28" name="Ellipse 27"/>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9" name="Connecteur droit 28"/>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sp>
        <p:nvSpPr>
          <p:cNvPr id="31" name="Ellipse 30"/>
          <p:cNvSpPr/>
          <p:nvPr/>
        </p:nvSpPr>
        <p:spPr>
          <a:xfrm>
            <a:off x="593297" y="2981223"/>
            <a:ext cx="456046" cy="456046"/>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pic>
        <p:nvPicPr>
          <p:cNvPr id="32" name="Image 31" descr="ALLN1907278568_731930010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 y="1658536"/>
            <a:ext cx="4339415" cy="5547128"/>
          </a:xfrm>
          <a:prstGeom prst="rect">
            <a:avLst/>
          </a:prstGeom>
        </p:spPr>
      </p:pic>
      <p:sp>
        <p:nvSpPr>
          <p:cNvPr id="34" name="Titre 1"/>
          <p:cNvSpPr>
            <a:spLocks noGrp="1"/>
          </p:cNvSpPr>
          <p:nvPr>
            <p:ph type="title" hasCustomPrompt="1"/>
          </p:nvPr>
        </p:nvSpPr>
        <p:spPr>
          <a:xfrm>
            <a:off x="741644" y="1053883"/>
            <a:ext cx="4639203" cy="1200944"/>
          </a:xfrm>
        </p:spPr>
        <p:txBody>
          <a:bodyPr anchor="t">
            <a:noAutofit/>
          </a:bodyPr>
          <a:lstStyle>
            <a:lvl1pPr algn="l">
              <a:defRPr sz="3600">
                <a:solidFill>
                  <a:srgbClr val="172A44"/>
                </a:solidFill>
              </a:defRPr>
            </a:lvl1pPr>
          </a:lstStyle>
          <a:p>
            <a:r>
              <a:rPr lang="fr-FR" dirty="0"/>
              <a:t>cliquez et modifiez le titre</a:t>
            </a:r>
          </a:p>
        </p:txBody>
      </p:sp>
      <p:sp>
        <p:nvSpPr>
          <p:cNvPr id="58" name="Espace réservé du texte 23"/>
          <p:cNvSpPr>
            <a:spLocks noGrp="1"/>
          </p:cNvSpPr>
          <p:nvPr>
            <p:ph type="body" sz="quarter" idx="19"/>
          </p:nvPr>
        </p:nvSpPr>
        <p:spPr>
          <a:xfrm>
            <a:off x="6333082" y="3985692"/>
            <a:ext cx="3258548" cy="572244"/>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9" name="Espace réservé du contenu 2"/>
          <p:cNvSpPr>
            <a:spLocks noGrp="1"/>
          </p:cNvSpPr>
          <p:nvPr>
            <p:ph idx="20"/>
          </p:nvPr>
        </p:nvSpPr>
        <p:spPr>
          <a:xfrm>
            <a:off x="6333082" y="4601937"/>
            <a:ext cx="3258548"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0" name="Espace réservé pour une image  28"/>
          <p:cNvSpPr>
            <a:spLocks noGrp="1"/>
          </p:cNvSpPr>
          <p:nvPr>
            <p:ph type="pic" sz="quarter" idx="21"/>
          </p:nvPr>
        </p:nvSpPr>
        <p:spPr>
          <a:xfrm>
            <a:off x="5653838" y="3985692"/>
            <a:ext cx="679450" cy="649287"/>
          </a:xfrm>
        </p:spPr>
        <p:txBody>
          <a:bodyPr/>
          <a:lstStyle/>
          <a:p>
            <a:r>
              <a:rPr lang="fr-FR"/>
              <a:t>Cliquez sur l'icône pour ajouter une image</a:t>
            </a:r>
            <a:endParaRPr lang="fr-FR" dirty="0"/>
          </a:p>
        </p:txBody>
      </p:sp>
      <p:sp>
        <p:nvSpPr>
          <p:cNvPr id="61" name="Espace réservé du texte 23"/>
          <p:cNvSpPr>
            <a:spLocks noGrp="1"/>
          </p:cNvSpPr>
          <p:nvPr>
            <p:ph type="body" sz="quarter" idx="22"/>
          </p:nvPr>
        </p:nvSpPr>
        <p:spPr>
          <a:xfrm>
            <a:off x="6333288" y="5483336"/>
            <a:ext cx="3258548" cy="572244"/>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62" name="Espace réservé du contenu 2"/>
          <p:cNvSpPr>
            <a:spLocks noGrp="1"/>
          </p:cNvSpPr>
          <p:nvPr>
            <p:ph idx="23"/>
          </p:nvPr>
        </p:nvSpPr>
        <p:spPr>
          <a:xfrm>
            <a:off x="6333288" y="6099581"/>
            <a:ext cx="3258548"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3" name="Espace réservé pour une image  28"/>
          <p:cNvSpPr>
            <a:spLocks noGrp="1"/>
          </p:cNvSpPr>
          <p:nvPr>
            <p:ph type="pic" sz="quarter" idx="24"/>
          </p:nvPr>
        </p:nvSpPr>
        <p:spPr>
          <a:xfrm>
            <a:off x="5654044" y="5483336"/>
            <a:ext cx="679450" cy="649287"/>
          </a:xfrm>
        </p:spPr>
        <p:txBody>
          <a:bodyPr/>
          <a:lstStyle/>
          <a:p>
            <a:r>
              <a:rPr lang="fr-FR"/>
              <a:t>Cliquez sur l'icône pour ajouter une image</a:t>
            </a:r>
            <a:endParaRPr lang="fr-FR" dirty="0"/>
          </a:p>
        </p:txBody>
      </p:sp>
    </p:spTree>
    <p:extLst>
      <p:ext uri="{BB962C8B-B14F-4D97-AF65-F5344CB8AC3E}">
        <p14:creationId xmlns:p14="http://schemas.microsoft.com/office/powerpoint/2010/main" val="1198542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pic>
        <p:nvPicPr>
          <p:cNvPr id="23" name="Image 22" descr="MaestrIA_V-R_01.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021"/>
            <a:ext cx="3762375" cy="7205663"/>
          </a:xfrm>
          <a:prstGeom prst="rect">
            <a:avLst/>
          </a:prstGeom>
        </p:spPr>
      </p:pic>
      <p:sp>
        <p:nvSpPr>
          <p:cNvPr id="39" name="Espace réservé pour une image  38"/>
          <p:cNvSpPr>
            <a:spLocks noGrp="1"/>
          </p:cNvSpPr>
          <p:nvPr>
            <p:ph type="pic" sz="quarter" idx="19"/>
          </p:nvPr>
        </p:nvSpPr>
        <p:spPr>
          <a:xfrm>
            <a:off x="0" y="1"/>
            <a:ext cx="3770521" cy="7205662"/>
          </a:xfrm>
        </p:spPr>
        <p:txBody>
          <a:bodyPr/>
          <a:lstStyle/>
          <a:p>
            <a:endParaRPr lang="fr-FR" dirty="0"/>
          </a:p>
        </p:txBody>
      </p:sp>
      <p:grpSp>
        <p:nvGrpSpPr>
          <p:cNvPr id="20" name="Grouper 19"/>
          <p:cNvGrpSpPr/>
          <p:nvPr/>
        </p:nvGrpSpPr>
        <p:grpSpPr>
          <a:xfrm rot="10800000">
            <a:off x="9849278" y="1287802"/>
            <a:ext cx="593297" cy="188977"/>
            <a:chOff x="0" y="1754693"/>
            <a:chExt cx="593297" cy="188977"/>
          </a:xfrm>
          <a:solidFill>
            <a:srgbClr val="FC5BA1"/>
          </a:solidFill>
        </p:grpSpPr>
        <p:sp>
          <p:nvSpPr>
            <p:cNvPr id="21" name="Ellipse 20"/>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2" name="Connecteur droit 21"/>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sp>
        <p:nvSpPr>
          <p:cNvPr id="37" name="ZoneTexte 36"/>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4" name="Titre 1"/>
          <p:cNvSpPr>
            <a:spLocks noGrp="1"/>
          </p:cNvSpPr>
          <p:nvPr>
            <p:ph type="title" hasCustomPrompt="1"/>
          </p:nvPr>
        </p:nvSpPr>
        <p:spPr>
          <a:xfrm>
            <a:off x="4243849" y="1053883"/>
            <a:ext cx="5347573" cy="1200944"/>
          </a:xfrm>
        </p:spPr>
        <p:txBody>
          <a:bodyPr anchor="t">
            <a:noAutofit/>
          </a:bodyPr>
          <a:lstStyle>
            <a:lvl1pPr algn="l">
              <a:defRPr sz="3600">
                <a:solidFill>
                  <a:srgbClr val="172A44"/>
                </a:solidFill>
              </a:defRPr>
            </a:lvl1pPr>
          </a:lstStyle>
          <a:p>
            <a:r>
              <a:rPr lang="fr-FR" dirty="0"/>
              <a:t>cliquez et modifiez le titre</a:t>
            </a:r>
          </a:p>
        </p:txBody>
      </p:sp>
      <p:sp>
        <p:nvSpPr>
          <p:cNvPr id="45" name="Espace réservé du contenu 2"/>
          <p:cNvSpPr>
            <a:spLocks noGrp="1"/>
          </p:cNvSpPr>
          <p:nvPr>
            <p:ph idx="1"/>
          </p:nvPr>
        </p:nvSpPr>
        <p:spPr>
          <a:xfrm>
            <a:off x="4243849" y="2429131"/>
            <a:ext cx="5347573"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6" name="Espace réservé du texte 23"/>
          <p:cNvSpPr>
            <a:spLocks noGrp="1"/>
          </p:cNvSpPr>
          <p:nvPr>
            <p:ph type="body" sz="quarter" idx="13"/>
          </p:nvPr>
        </p:nvSpPr>
        <p:spPr>
          <a:xfrm>
            <a:off x="4923094" y="4514814"/>
            <a:ext cx="4668330"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47" name="Espace réservé du contenu 2"/>
          <p:cNvSpPr>
            <a:spLocks noGrp="1"/>
          </p:cNvSpPr>
          <p:nvPr>
            <p:ph idx="14"/>
          </p:nvPr>
        </p:nvSpPr>
        <p:spPr>
          <a:xfrm>
            <a:off x="4923094" y="4899175"/>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8" name="Espace réservé pour une image  28"/>
          <p:cNvSpPr>
            <a:spLocks noGrp="1"/>
          </p:cNvSpPr>
          <p:nvPr>
            <p:ph type="pic" sz="quarter" idx="15"/>
          </p:nvPr>
        </p:nvSpPr>
        <p:spPr>
          <a:xfrm>
            <a:off x="4243850" y="4515160"/>
            <a:ext cx="679450" cy="649287"/>
          </a:xfrm>
        </p:spPr>
        <p:txBody>
          <a:bodyPr/>
          <a:lstStyle/>
          <a:p>
            <a:endParaRPr lang="fr-FR" dirty="0"/>
          </a:p>
        </p:txBody>
      </p:sp>
      <p:sp>
        <p:nvSpPr>
          <p:cNvPr id="49" name="Espace réservé du texte 23"/>
          <p:cNvSpPr>
            <a:spLocks noGrp="1"/>
          </p:cNvSpPr>
          <p:nvPr>
            <p:ph type="body" sz="quarter" idx="16"/>
          </p:nvPr>
        </p:nvSpPr>
        <p:spPr>
          <a:xfrm>
            <a:off x="4923093" y="3263542"/>
            <a:ext cx="4668330"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0" name="Espace réservé du contenu 2"/>
          <p:cNvSpPr>
            <a:spLocks noGrp="1"/>
          </p:cNvSpPr>
          <p:nvPr>
            <p:ph idx="17"/>
          </p:nvPr>
        </p:nvSpPr>
        <p:spPr>
          <a:xfrm>
            <a:off x="4923093" y="3647903"/>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1" name="Espace réservé pour une image  28"/>
          <p:cNvSpPr>
            <a:spLocks noGrp="1"/>
          </p:cNvSpPr>
          <p:nvPr>
            <p:ph type="pic" sz="quarter" idx="18"/>
          </p:nvPr>
        </p:nvSpPr>
        <p:spPr>
          <a:xfrm>
            <a:off x="4243849" y="3263888"/>
            <a:ext cx="679450" cy="649287"/>
          </a:xfrm>
        </p:spPr>
        <p:txBody>
          <a:bodyPr/>
          <a:lstStyle/>
          <a:p>
            <a:endParaRPr lang="fr-FR" dirty="0"/>
          </a:p>
        </p:txBody>
      </p:sp>
      <p:sp>
        <p:nvSpPr>
          <p:cNvPr id="52" name="Espace réservé du texte 23"/>
          <p:cNvSpPr>
            <a:spLocks noGrp="1"/>
          </p:cNvSpPr>
          <p:nvPr>
            <p:ph type="body" sz="quarter" idx="20"/>
          </p:nvPr>
        </p:nvSpPr>
        <p:spPr>
          <a:xfrm>
            <a:off x="4923300" y="5792420"/>
            <a:ext cx="4668330"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3" name="Espace réservé du contenu 2"/>
          <p:cNvSpPr>
            <a:spLocks noGrp="1"/>
          </p:cNvSpPr>
          <p:nvPr>
            <p:ph idx="21"/>
          </p:nvPr>
        </p:nvSpPr>
        <p:spPr>
          <a:xfrm>
            <a:off x="4923300" y="6176781"/>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4" name="Espace réservé pour une image  28"/>
          <p:cNvSpPr>
            <a:spLocks noGrp="1"/>
          </p:cNvSpPr>
          <p:nvPr>
            <p:ph type="pic" sz="quarter" idx="22"/>
          </p:nvPr>
        </p:nvSpPr>
        <p:spPr>
          <a:xfrm>
            <a:off x="4244056" y="5792766"/>
            <a:ext cx="679450" cy="649287"/>
          </a:xfrm>
        </p:spPr>
        <p:txBody>
          <a:bodyPr/>
          <a:lstStyle/>
          <a:p>
            <a:endParaRPr lang="fr-FR" dirty="0"/>
          </a:p>
        </p:txBody>
      </p:sp>
      <p:pic>
        <p:nvPicPr>
          <p:cNvPr id="26" name="Image 25" descr="MAESTRIA-INNOVATION_logo_RVB.png"/>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36" name="Connecteur droit 35"/>
          <p:cNvCxnSpPr/>
          <p:nvPr/>
        </p:nvCxnSpPr>
        <p:spPr>
          <a:xfrm flipH="1">
            <a:off x="-6410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1148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847219" y="1817828"/>
            <a:ext cx="7401228"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sp>
        <p:nvSpPr>
          <p:cNvPr id="25" name="Ellipse 24"/>
          <p:cNvSpPr/>
          <p:nvPr/>
        </p:nvSpPr>
        <p:spPr>
          <a:xfrm>
            <a:off x="8871703" y="1720956"/>
            <a:ext cx="2269011" cy="2269011"/>
          </a:xfrm>
          <a:prstGeom prst="ellipse">
            <a:avLst/>
          </a:prstGeom>
          <a:blipFill rotWithShape="1">
            <a:blip r:embed="rId3" cstate="screen">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sp>
        <p:nvSpPr>
          <p:cNvPr id="27" name="Ellipse 26"/>
          <p:cNvSpPr/>
          <p:nvPr/>
        </p:nvSpPr>
        <p:spPr>
          <a:xfrm>
            <a:off x="7129494" y="3212478"/>
            <a:ext cx="4488111" cy="4488112"/>
          </a:xfrm>
          <a:prstGeom prst="ellipse">
            <a:avLst/>
          </a:prstGeom>
          <a:blipFill rotWithShape="1">
            <a:blip r:embed="rId4"/>
            <a:stretch>
              <a:fillRect/>
            </a:stretch>
          </a:blipFill>
          <a:ln w="76200" cmpd="sng">
            <a:gradFill flip="none" rotWithShape="1">
              <a:gsLst>
                <a:gs pos="0">
                  <a:srgbClr val="FC5BA1"/>
                </a:gs>
                <a:gs pos="100000">
                  <a:srgbClr val="FC373F"/>
                </a:gs>
              </a:gsLst>
              <a:lin ang="18900000" scaled="0"/>
              <a:tileRect/>
            </a:grad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grpSp>
        <p:nvGrpSpPr>
          <p:cNvPr id="28" name="Grouper 27"/>
          <p:cNvGrpSpPr/>
          <p:nvPr/>
        </p:nvGrpSpPr>
        <p:grpSpPr>
          <a:xfrm>
            <a:off x="1" y="1287802"/>
            <a:ext cx="593297" cy="188977"/>
            <a:chOff x="0" y="1754693"/>
            <a:chExt cx="593297" cy="188977"/>
          </a:xfrm>
          <a:solidFill>
            <a:srgbClr val="FC5BA1"/>
          </a:solidFill>
        </p:grpSpPr>
        <p:sp>
          <p:nvSpPr>
            <p:cNvPr id="29" name="Ellipse 28"/>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sp>
        <p:nvSpPr>
          <p:cNvPr id="43" name="Espace réservé du texte 23"/>
          <p:cNvSpPr>
            <a:spLocks noGrp="1"/>
          </p:cNvSpPr>
          <p:nvPr>
            <p:ph type="body" sz="quarter" idx="16"/>
          </p:nvPr>
        </p:nvSpPr>
        <p:spPr>
          <a:xfrm>
            <a:off x="847219" y="2676146"/>
            <a:ext cx="2744372" cy="610018"/>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37328" y="2676146"/>
            <a:ext cx="2744372" cy="610018"/>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37328"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8" name="Espace réservé du texte 23"/>
          <p:cNvSpPr>
            <a:spLocks noGrp="1"/>
          </p:cNvSpPr>
          <p:nvPr>
            <p:ph type="body" sz="quarter" idx="20"/>
          </p:nvPr>
        </p:nvSpPr>
        <p:spPr>
          <a:xfrm>
            <a:off x="847218" y="4818571"/>
            <a:ext cx="5934482"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9" name="Espace réservé du contenu 2"/>
          <p:cNvSpPr>
            <a:spLocks noGrp="1"/>
          </p:cNvSpPr>
          <p:nvPr>
            <p:ph idx="21"/>
          </p:nvPr>
        </p:nvSpPr>
        <p:spPr>
          <a:xfrm>
            <a:off x="847218" y="5269776"/>
            <a:ext cx="5934482" cy="127165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7401229" cy="578586"/>
          </a:xfrm>
        </p:spPr>
        <p:txBody>
          <a:bodyPr anchor="t">
            <a:noAutofit/>
          </a:bodyPr>
          <a:lstStyle>
            <a:lvl1pPr algn="l">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579582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pic>
        <p:nvPicPr>
          <p:cNvPr id="20" name="Image 19" descr="MaestrIA_R-V_09.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990547"/>
            <a:ext cx="10442575" cy="2215116"/>
          </a:xfrm>
          <a:prstGeom prst="rect">
            <a:avLst/>
          </a:prstGeom>
        </p:spPr>
      </p:pic>
      <p:sp>
        <p:nvSpPr>
          <p:cNvPr id="45" name="Espace réservé du contenu 2"/>
          <p:cNvSpPr>
            <a:spLocks noGrp="1"/>
          </p:cNvSpPr>
          <p:nvPr>
            <p:ph idx="1"/>
          </p:nvPr>
        </p:nvSpPr>
        <p:spPr>
          <a:xfrm>
            <a:off x="847219" y="1817828"/>
            <a:ext cx="8749280" cy="686831"/>
          </a:xfrm>
        </p:spPr>
        <p:txBody>
          <a:bodyPr/>
          <a:lstStyle>
            <a:lvl1pPr marL="0" indent="0" algn="ctr">
              <a:buFont typeface="Arial"/>
              <a:buNone/>
              <a:defRPr/>
            </a:lvl1pPr>
            <a:lvl2pPr marL="504200" indent="0" algn="ctr">
              <a:buNone/>
              <a:defRPr/>
            </a:lvl2pPr>
            <a:lvl3pPr marL="1008400" indent="0" algn="ctr">
              <a:buNone/>
              <a:defRPr/>
            </a:lvl3pPr>
            <a:lvl4pPr marL="1512601" indent="0" algn="ctr">
              <a:buNone/>
              <a:defRPr/>
            </a:lvl4pPr>
            <a:lvl5pPr marL="2016801" indent="0" algn="ctr">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FC5BA1"/>
          </a:solidFill>
        </p:grpSpPr>
        <p:sp>
          <p:nvSpPr>
            <p:cNvPr id="29" name="Ellipse 28"/>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sp>
        <p:nvSpPr>
          <p:cNvPr id="40" name="ZoneTexte 39"/>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3" name="Espace réservé du texte 23"/>
          <p:cNvSpPr>
            <a:spLocks noGrp="1"/>
          </p:cNvSpPr>
          <p:nvPr>
            <p:ph type="body" sz="quarter" idx="16"/>
          </p:nvPr>
        </p:nvSpPr>
        <p:spPr>
          <a:xfrm>
            <a:off x="847219" y="2687947"/>
            <a:ext cx="2417070" cy="603491"/>
          </a:xfrm>
        </p:spPr>
        <p:txBody>
          <a:bodyPr>
            <a:noAutofit/>
          </a:bodyPr>
          <a:lstStyle>
            <a:lvl1pPr marL="0" indent="0" algn="ctr">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16106" y="2687335"/>
            <a:ext cx="2417070" cy="604103"/>
          </a:xfrm>
        </p:spPr>
        <p:txBody>
          <a:bodyPr>
            <a:noAutofit/>
          </a:bodyPr>
          <a:lstStyle>
            <a:lvl1pPr marL="0" indent="0" algn="ctr">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16106"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8" name="Espace réservé du texte 23"/>
          <p:cNvSpPr>
            <a:spLocks noGrp="1"/>
          </p:cNvSpPr>
          <p:nvPr>
            <p:ph type="body" sz="quarter" idx="20"/>
          </p:nvPr>
        </p:nvSpPr>
        <p:spPr>
          <a:xfrm>
            <a:off x="7179429" y="2687947"/>
            <a:ext cx="2417070" cy="604103"/>
          </a:xfrm>
        </p:spPr>
        <p:txBody>
          <a:bodyPr>
            <a:noAutofit/>
          </a:bodyPr>
          <a:lstStyle>
            <a:lvl1pPr marL="0" indent="0" algn="ctr">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19" name="Espace réservé du contenu 2"/>
          <p:cNvSpPr>
            <a:spLocks noGrp="1"/>
          </p:cNvSpPr>
          <p:nvPr>
            <p:ph idx="21"/>
          </p:nvPr>
        </p:nvSpPr>
        <p:spPr>
          <a:xfrm>
            <a:off x="7179429" y="3402895"/>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80288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0_Titre et contenu">
    <p:spTree>
      <p:nvGrpSpPr>
        <p:cNvPr id="1" name=""/>
        <p:cNvGrpSpPr/>
        <p:nvPr/>
      </p:nvGrpSpPr>
      <p:grpSpPr>
        <a:xfrm>
          <a:off x="0" y="0"/>
          <a:ext cx="0" cy="0"/>
          <a:chOff x="0" y="0"/>
          <a:chExt cx="0" cy="0"/>
        </a:xfrm>
      </p:grpSpPr>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FC5BA1"/>
          </a:solidFill>
        </p:grpSpPr>
        <p:sp>
          <p:nvSpPr>
            <p:cNvPr id="29" name="Ellipse 28"/>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64" name="Espace réservé du texte 23"/>
          <p:cNvSpPr>
            <a:spLocks noGrp="1"/>
          </p:cNvSpPr>
          <p:nvPr>
            <p:ph type="body" sz="quarter" idx="19"/>
          </p:nvPr>
        </p:nvSpPr>
        <p:spPr>
          <a:xfrm>
            <a:off x="6544561" y="1945465"/>
            <a:ext cx="3051938"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5" name="Espace réservé du contenu 2"/>
          <p:cNvSpPr>
            <a:spLocks noGrp="1"/>
          </p:cNvSpPr>
          <p:nvPr>
            <p:ph idx="20"/>
          </p:nvPr>
        </p:nvSpPr>
        <p:spPr>
          <a:xfrm>
            <a:off x="6544561" y="232982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6" name="Espace réservé pour une image  28"/>
          <p:cNvSpPr>
            <a:spLocks noGrp="1"/>
          </p:cNvSpPr>
          <p:nvPr>
            <p:ph type="pic" sz="quarter" idx="21"/>
          </p:nvPr>
        </p:nvSpPr>
        <p:spPr>
          <a:xfrm>
            <a:off x="5865317" y="1945811"/>
            <a:ext cx="679450" cy="649287"/>
          </a:xfrm>
        </p:spPr>
        <p:txBody>
          <a:bodyPr/>
          <a:lstStyle/>
          <a:p>
            <a:endParaRPr lang="fr-FR" dirty="0"/>
          </a:p>
        </p:txBody>
      </p:sp>
      <p:sp>
        <p:nvSpPr>
          <p:cNvPr id="67" name="Espace réservé du texte 23"/>
          <p:cNvSpPr>
            <a:spLocks noGrp="1"/>
          </p:cNvSpPr>
          <p:nvPr>
            <p:ph type="body" sz="quarter" idx="22"/>
          </p:nvPr>
        </p:nvSpPr>
        <p:spPr>
          <a:xfrm>
            <a:off x="6544561" y="3577295"/>
            <a:ext cx="3051938"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8" name="Espace réservé du contenu 2"/>
          <p:cNvSpPr>
            <a:spLocks noGrp="1"/>
          </p:cNvSpPr>
          <p:nvPr>
            <p:ph idx="23"/>
          </p:nvPr>
        </p:nvSpPr>
        <p:spPr>
          <a:xfrm>
            <a:off x="6544561" y="396165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9" name="Espace réservé pour une image  28"/>
          <p:cNvSpPr>
            <a:spLocks noGrp="1"/>
          </p:cNvSpPr>
          <p:nvPr>
            <p:ph type="pic" sz="quarter" idx="24"/>
          </p:nvPr>
        </p:nvSpPr>
        <p:spPr>
          <a:xfrm>
            <a:off x="5865317" y="3577641"/>
            <a:ext cx="679450" cy="649287"/>
          </a:xfrm>
        </p:spPr>
        <p:txBody>
          <a:bodyPr/>
          <a:lstStyle/>
          <a:p>
            <a:endParaRPr lang="fr-FR" dirty="0"/>
          </a:p>
        </p:txBody>
      </p:sp>
      <p:sp>
        <p:nvSpPr>
          <p:cNvPr id="70" name="Espace réservé du texte 23"/>
          <p:cNvSpPr>
            <a:spLocks noGrp="1"/>
          </p:cNvSpPr>
          <p:nvPr>
            <p:ph type="body" sz="quarter" idx="25"/>
          </p:nvPr>
        </p:nvSpPr>
        <p:spPr>
          <a:xfrm>
            <a:off x="6544767" y="5192349"/>
            <a:ext cx="3051938"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1" name="Espace réservé du contenu 2"/>
          <p:cNvSpPr>
            <a:spLocks noGrp="1"/>
          </p:cNvSpPr>
          <p:nvPr>
            <p:ph idx="26"/>
          </p:nvPr>
        </p:nvSpPr>
        <p:spPr>
          <a:xfrm>
            <a:off x="6544767" y="5576709"/>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2" name="Espace réservé pour une image  28"/>
          <p:cNvSpPr>
            <a:spLocks noGrp="1"/>
          </p:cNvSpPr>
          <p:nvPr>
            <p:ph type="pic" sz="quarter" idx="27"/>
          </p:nvPr>
        </p:nvSpPr>
        <p:spPr>
          <a:xfrm>
            <a:off x="5865523" y="5192695"/>
            <a:ext cx="679450" cy="649287"/>
          </a:xfrm>
        </p:spPr>
        <p:txBody>
          <a:bodyPr/>
          <a:lstStyle/>
          <a:p>
            <a:endParaRPr lang="fr-FR" dirty="0"/>
          </a:p>
        </p:txBody>
      </p:sp>
      <p:sp>
        <p:nvSpPr>
          <p:cNvPr id="73" name="Espace réservé du texte 23"/>
          <p:cNvSpPr>
            <a:spLocks noGrp="1"/>
          </p:cNvSpPr>
          <p:nvPr>
            <p:ph type="body" sz="quarter" idx="16"/>
          </p:nvPr>
        </p:nvSpPr>
        <p:spPr>
          <a:xfrm>
            <a:off x="1526463" y="1946477"/>
            <a:ext cx="4067646"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4" name="Espace réservé du contenu 2"/>
          <p:cNvSpPr>
            <a:spLocks noGrp="1"/>
          </p:cNvSpPr>
          <p:nvPr>
            <p:ph idx="17"/>
          </p:nvPr>
        </p:nvSpPr>
        <p:spPr>
          <a:xfrm>
            <a:off x="1526463" y="2330837"/>
            <a:ext cx="4067646" cy="430694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5" name="Espace réservé pour une image  28"/>
          <p:cNvSpPr>
            <a:spLocks noGrp="1"/>
          </p:cNvSpPr>
          <p:nvPr>
            <p:ph type="pic" sz="quarter" idx="18"/>
          </p:nvPr>
        </p:nvSpPr>
        <p:spPr>
          <a:xfrm>
            <a:off x="847219" y="1946823"/>
            <a:ext cx="679450" cy="649287"/>
          </a:xfrm>
        </p:spPr>
        <p:txBody>
          <a:bodyPr/>
          <a:lstStyle/>
          <a:p>
            <a:endParaRPr lang="fr-FR" dirty="0"/>
          </a:p>
        </p:txBody>
      </p:sp>
    </p:spTree>
    <p:extLst>
      <p:ext uri="{BB962C8B-B14F-4D97-AF65-F5344CB8AC3E}">
        <p14:creationId xmlns:p14="http://schemas.microsoft.com/office/powerpoint/2010/main" val="1604650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FC5BA1"/>
          </a:solidFill>
        </p:grpSpPr>
        <p:sp>
          <p:nvSpPr>
            <p:cNvPr id="8" name="Ellipse 7"/>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3" name="Espace réservé du contenu 2"/>
          <p:cNvSpPr>
            <a:spLocks noGrp="1"/>
          </p:cNvSpPr>
          <p:nvPr>
            <p:ph idx="1"/>
          </p:nvPr>
        </p:nvSpPr>
        <p:spPr>
          <a:xfrm>
            <a:off x="871253" y="1879623"/>
            <a:ext cx="8725246" cy="4561778"/>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800321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FC5BA1"/>
          </a:solidFill>
        </p:grpSpPr>
        <p:sp>
          <p:nvSpPr>
            <p:cNvPr id="8" name="Ellipse 7"/>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3698603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pic>
        <p:nvPicPr>
          <p:cNvPr id="4" name="Image 3" descr="MaestrIA_H-O_04.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80200" y="0"/>
            <a:ext cx="3762375" cy="7205662"/>
          </a:xfrm>
          <a:prstGeom prst="rect">
            <a:avLst/>
          </a:prstGeom>
        </p:spPr>
      </p:pic>
      <p:sp>
        <p:nvSpPr>
          <p:cNvPr id="39" name="Espace réservé pour une image  38"/>
          <p:cNvSpPr>
            <a:spLocks noGrp="1"/>
          </p:cNvSpPr>
          <p:nvPr>
            <p:ph type="pic" sz="quarter" idx="19"/>
          </p:nvPr>
        </p:nvSpPr>
        <p:spPr>
          <a:xfrm>
            <a:off x="6680200" y="0"/>
            <a:ext cx="3775075" cy="7205663"/>
          </a:xfrm>
        </p:spPr>
        <p:txBody>
          <a:bodyPr/>
          <a:lstStyle/>
          <a:p>
            <a:endParaRPr lang="fr-FR"/>
          </a:p>
        </p:txBody>
      </p:sp>
      <p:sp>
        <p:nvSpPr>
          <p:cNvPr id="2" name="Titre 1"/>
          <p:cNvSpPr>
            <a:spLocks noGrp="1"/>
          </p:cNvSpPr>
          <p:nvPr>
            <p:ph type="title" hasCustomPrompt="1"/>
          </p:nvPr>
        </p:nvSpPr>
        <p:spPr>
          <a:xfrm>
            <a:off x="741644" y="1053883"/>
            <a:ext cx="5735888" cy="1200944"/>
          </a:xfrm>
        </p:spPr>
        <p:txBody>
          <a:bodyPr anchor="t">
            <a:noAutofit/>
          </a:bodyPr>
          <a:lstStyle>
            <a:lvl1pPr algn="l">
              <a:defRPr sz="3600">
                <a:solidFill>
                  <a:srgbClr val="172A44"/>
                </a:solidFill>
              </a:defRPr>
            </a:lvl1pPr>
          </a:lstStyle>
          <a:p>
            <a:r>
              <a:rPr lang="fr-FR" dirty="0"/>
              <a:t>cliquez et modifiez le titre</a:t>
            </a:r>
          </a:p>
        </p:txBody>
      </p:sp>
      <p:sp>
        <p:nvSpPr>
          <p:cNvPr id="3" name="Espace réservé du contenu 2"/>
          <p:cNvSpPr>
            <a:spLocks noGrp="1"/>
          </p:cNvSpPr>
          <p:nvPr>
            <p:ph idx="1"/>
          </p:nvPr>
        </p:nvSpPr>
        <p:spPr>
          <a:xfrm>
            <a:off x="741644" y="2429131"/>
            <a:ext cx="5735888" cy="909400"/>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8" name="Grouper 7"/>
          <p:cNvGrpSpPr/>
          <p:nvPr/>
        </p:nvGrpSpPr>
        <p:grpSpPr>
          <a:xfrm>
            <a:off x="1" y="1287802"/>
            <a:ext cx="593297" cy="188977"/>
            <a:chOff x="0" y="1754693"/>
            <a:chExt cx="593297" cy="188977"/>
          </a:xfrm>
          <a:solidFill>
            <a:srgbClr val="FC562E"/>
          </a:solidFill>
        </p:grpSpPr>
        <p:sp>
          <p:nvSpPr>
            <p:cNvPr id="9" name="Ellipse 8"/>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10" name="Connecteur droit 9"/>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pic>
        <p:nvPicPr>
          <p:cNvPr id="13" name="Image 12"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18" name="Connecteur droit 17"/>
          <p:cNvCxnSpPr/>
          <p:nvPr/>
        </p:nvCxnSpPr>
        <p:spPr>
          <a:xfrm flipH="1">
            <a:off x="984928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Espace réservé du texte 23"/>
          <p:cNvSpPr>
            <a:spLocks noGrp="1"/>
          </p:cNvSpPr>
          <p:nvPr>
            <p:ph type="body" sz="quarter" idx="13"/>
          </p:nvPr>
        </p:nvSpPr>
        <p:spPr>
          <a:xfrm>
            <a:off x="1420887" y="5166734"/>
            <a:ext cx="5056645"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27" name="Espace réservé du contenu 2"/>
          <p:cNvSpPr>
            <a:spLocks noGrp="1"/>
          </p:cNvSpPr>
          <p:nvPr>
            <p:ph idx="14"/>
          </p:nvPr>
        </p:nvSpPr>
        <p:spPr>
          <a:xfrm>
            <a:off x="1420887" y="5551095"/>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pour une image  28"/>
          <p:cNvSpPr>
            <a:spLocks noGrp="1"/>
          </p:cNvSpPr>
          <p:nvPr>
            <p:ph type="pic" sz="quarter" idx="15"/>
          </p:nvPr>
        </p:nvSpPr>
        <p:spPr>
          <a:xfrm>
            <a:off x="741644" y="5167080"/>
            <a:ext cx="679450" cy="649287"/>
          </a:xfrm>
        </p:spPr>
        <p:txBody>
          <a:bodyPr/>
          <a:lstStyle/>
          <a:p>
            <a:endParaRPr lang="fr-FR" dirty="0"/>
          </a:p>
        </p:txBody>
      </p:sp>
      <p:sp>
        <p:nvSpPr>
          <p:cNvPr id="32" name="Espace réservé du texte 23"/>
          <p:cNvSpPr>
            <a:spLocks noGrp="1"/>
          </p:cNvSpPr>
          <p:nvPr>
            <p:ph type="body" sz="quarter" idx="16"/>
          </p:nvPr>
        </p:nvSpPr>
        <p:spPr>
          <a:xfrm>
            <a:off x="1420887" y="3682678"/>
            <a:ext cx="5056645"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33" name="Espace réservé du contenu 2"/>
          <p:cNvSpPr>
            <a:spLocks noGrp="1"/>
          </p:cNvSpPr>
          <p:nvPr>
            <p:ph idx="17"/>
          </p:nvPr>
        </p:nvSpPr>
        <p:spPr>
          <a:xfrm>
            <a:off x="1420887" y="4067039"/>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4" name="Espace réservé pour une image  28"/>
          <p:cNvSpPr>
            <a:spLocks noGrp="1"/>
          </p:cNvSpPr>
          <p:nvPr>
            <p:ph type="pic" sz="quarter" idx="18"/>
          </p:nvPr>
        </p:nvSpPr>
        <p:spPr>
          <a:xfrm>
            <a:off x="741644" y="3683024"/>
            <a:ext cx="679450" cy="649287"/>
          </a:xfrm>
        </p:spPr>
        <p:txBody>
          <a:bodyPr/>
          <a:lstStyle/>
          <a:p>
            <a:endParaRPr lang="fr-FR" dirty="0"/>
          </a:p>
        </p:txBody>
      </p:sp>
    </p:spTree>
    <p:extLst>
      <p:ext uri="{BB962C8B-B14F-4D97-AF65-F5344CB8AC3E}">
        <p14:creationId xmlns:p14="http://schemas.microsoft.com/office/powerpoint/2010/main" val="69549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pic>
        <p:nvPicPr>
          <p:cNvPr id="2" name="Image 1" descr="MaestrIA_H-O_09.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762375" cy="7203642"/>
          </a:xfrm>
          <a:prstGeom prst="rect">
            <a:avLst/>
          </a:prstGeom>
        </p:spPr>
      </p:pic>
      <p:sp>
        <p:nvSpPr>
          <p:cNvPr id="39" name="Espace réservé pour une image  38"/>
          <p:cNvSpPr>
            <a:spLocks noGrp="1"/>
          </p:cNvSpPr>
          <p:nvPr>
            <p:ph type="pic" sz="quarter" idx="19"/>
          </p:nvPr>
        </p:nvSpPr>
        <p:spPr>
          <a:xfrm>
            <a:off x="0" y="0"/>
            <a:ext cx="3770521" cy="7205663"/>
          </a:xfrm>
        </p:spPr>
        <p:txBody>
          <a:bodyPr/>
          <a:lstStyle/>
          <a:p>
            <a:endParaRPr lang="fr-FR" dirty="0"/>
          </a:p>
        </p:txBody>
      </p:sp>
      <p:grpSp>
        <p:nvGrpSpPr>
          <p:cNvPr id="20" name="Grouper 19"/>
          <p:cNvGrpSpPr/>
          <p:nvPr/>
        </p:nvGrpSpPr>
        <p:grpSpPr>
          <a:xfrm rot="10800000">
            <a:off x="9849278" y="1287802"/>
            <a:ext cx="593297" cy="188977"/>
            <a:chOff x="0" y="1754693"/>
            <a:chExt cx="593297" cy="188977"/>
          </a:xfrm>
          <a:solidFill>
            <a:srgbClr val="FC562E"/>
          </a:solidFill>
        </p:grpSpPr>
        <p:sp>
          <p:nvSpPr>
            <p:cNvPr id="21" name="Ellipse 20"/>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2" name="Connecteur droit 21"/>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sp>
        <p:nvSpPr>
          <p:cNvPr id="37" name="ZoneTexte 36"/>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4" name="Titre 1"/>
          <p:cNvSpPr>
            <a:spLocks noGrp="1"/>
          </p:cNvSpPr>
          <p:nvPr>
            <p:ph type="title" hasCustomPrompt="1"/>
          </p:nvPr>
        </p:nvSpPr>
        <p:spPr>
          <a:xfrm>
            <a:off x="4243849" y="1053883"/>
            <a:ext cx="5347573" cy="1200944"/>
          </a:xfrm>
        </p:spPr>
        <p:txBody>
          <a:bodyPr anchor="t">
            <a:noAutofit/>
          </a:bodyPr>
          <a:lstStyle>
            <a:lvl1pPr algn="l">
              <a:defRPr sz="3600">
                <a:solidFill>
                  <a:srgbClr val="172A44"/>
                </a:solidFill>
              </a:defRPr>
            </a:lvl1pPr>
          </a:lstStyle>
          <a:p>
            <a:r>
              <a:rPr lang="fr-FR" dirty="0"/>
              <a:t>cliquez et modifiez le titre</a:t>
            </a:r>
          </a:p>
        </p:txBody>
      </p:sp>
      <p:sp>
        <p:nvSpPr>
          <p:cNvPr id="45" name="Espace réservé du contenu 2"/>
          <p:cNvSpPr>
            <a:spLocks noGrp="1"/>
          </p:cNvSpPr>
          <p:nvPr>
            <p:ph idx="1"/>
          </p:nvPr>
        </p:nvSpPr>
        <p:spPr>
          <a:xfrm>
            <a:off x="4243849" y="2429131"/>
            <a:ext cx="5347573"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6" name="Espace réservé du texte 23"/>
          <p:cNvSpPr>
            <a:spLocks noGrp="1"/>
          </p:cNvSpPr>
          <p:nvPr>
            <p:ph type="body" sz="quarter" idx="13"/>
          </p:nvPr>
        </p:nvSpPr>
        <p:spPr>
          <a:xfrm>
            <a:off x="4923094" y="4514814"/>
            <a:ext cx="4668330"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47" name="Espace réservé du contenu 2"/>
          <p:cNvSpPr>
            <a:spLocks noGrp="1"/>
          </p:cNvSpPr>
          <p:nvPr>
            <p:ph idx="14"/>
          </p:nvPr>
        </p:nvSpPr>
        <p:spPr>
          <a:xfrm>
            <a:off x="4923094" y="4899175"/>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8" name="Espace réservé pour une image  28"/>
          <p:cNvSpPr>
            <a:spLocks noGrp="1"/>
          </p:cNvSpPr>
          <p:nvPr>
            <p:ph type="pic" sz="quarter" idx="15"/>
          </p:nvPr>
        </p:nvSpPr>
        <p:spPr>
          <a:xfrm>
            <a:off x="4243850" y="4515160"/>
            <a:ext cx="679450" cy="649287"/>
          </a:xfrm>
        </p:spPr>
        <p:txBody>
          <a:bodyPr/>
          <a:lstStyle/>
          <a:p>
            <a:endParaRPr lang="fr-FR" dirty="0"/>
          </a:p>
        </p:txBody>
      </p:sp>
      <p:sp>
        <p:nvSpPr>
          <p:cNvPr id="49" name="Espace réservé du texte 23"/>
          <p:cNvSpPr>
            <a:spLocks noGrp="1"/>
          </p:cNvSpPr>
          <p:nvPr>
            <p:ph type="body" sz="quarter" idx="16"/>
          </p:nvPr>
        </p:nvSpPr>
        <p:spPr>
          <a:xfrm>
            <a:off x="4923093" y="3263542"/>
            <a:ext cx="4668330"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0" name="Espace réservé du contenu 2"/>
          <p:cNvSpPr>
            <a:spLocks noGrp="1"/>
          </p:cNvSpPr>
          <p:nvPr>
            <p:ph idx="17"/>
          </p:nvPr>
        </p:nvSpPr>
        <p:spPr>
          <a:xfrm>
            <a:off x="4923093" y="3647903"/>
            <a:ext cx="4668330" cy="719022"/>
          </a:xfrm>
        </p:spPr>
        <p:txBody>
          <a:bodyPr>
            <a:noAutofit/>
          </a:bodyPr>
          <a:lstStyle>
            <a:lvl1pPr marL="0" indent="0">
              <a:buFont typeface="Arial"/>
              <a:buNone/>
              <a:defRPr sz="1100">
                <a:solidFill>
                  <a:srgbClr val="FC562E"/>
                </a:solidFill>
              </a:defRPr>
            </a:lvl1pPr>
            <a:lvl2pPr marL="504200" indent="0">
              <a:buNone/>
              <a:defRPr sz="1100">
                <a:solidFill>
                  <a:srgbClr val="FC562E"/>
                </a:solidFill>
              </a:defRPr>
            </a:lvl2pPr>
            <a:lvl3pPr marL="1008400" indent="0">
              <a:buNone/>
              <a:defRPr sz="1100">
                <a:solidFill>
                  <a:srgbClr val="FC562E"/>
                </a:solidFill>
              </a:defRPr>
            </a:lvl3pPr>
            <a:lvl4pPr marL="1512601" indent="0">
              <a:buNone/>
              <a:defRPr sz="1100">
                <a:solidFill>
                  <a:srgbClr val="FC562E"/>
                </a:solidFill>
              </a:defRPr>
            </a:lvl4pPr>
            <a:lvl5pPr marL="2016801" indent="0">
              <a:buNone/>
              <a:defRPr sz="1100">
                <a:solidFill>
                  <a:srgbClr val="FC562E"/>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1" name="Espace réservé pour une image  28"/>
          <p:cNvSpPr>
            <a:spLocks noGrp="1"/>
          </p:cNvSpPr>
          <p:nvPr>
            <p:ph type="pic" sz="quarter" idx="18"/>
          </p:nvPr>
        </p:nvSpPr>
        <p:spPr>
          <a:xfrm>
            <a:off x="4243849" y="3263888"/>
            <a:ext cx="679450" cy="649287"/>
          </a:xfrm>
        </p:spPr>
        <p:txBody>
          <a:bodyPr/>
          <a:lstStyle/>
          <a:p>
            <a:endParaRPr lang="fr-FR" dirty="0"/>
          </a:p>
        </p:txBody>
      </p:sp>
      <p:sp>
        <p:nvSpPr>
          <p:cNvPr id="52" name="Espace réservé du texte 23"/>
          <p:cNvSpPr>
            <a:spLocks noGrp="1"/>
          </p:cNvSpPr>
          <p:nvPr>
            <p:ph type="body" sz="quarter" idx="20"/>
          </p:nvPr>
        </p:nvSpPr>
        <p:spPr>
          <a:xfrm>
            <a:off x="4923300" y="5792420"/>
            <a:ext cx="4668330"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3" name="Espace réservé du contenu 2"/>
          <p:cNvSpPr>
            <a:spLocks noGrp="1"/>
          </p:cNvSpPr>
          <p:nvPr>
            <p:ph idx="21"/>
          </p:nvPr>
        </p:nvSpPr>
        <p:spPr>
          <a:xfrm>
            <a:off x="4923300" y="6176781"/>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4" name="Espace réservé pour une image  28"/>
          <p:cNvSpPr>
            <a:spLocks noGrp="1"/>
          </p:cNvSpPr>
          <p:nvPr>
            <p:ph type="pic" sz="quarter" idx="22"/>
          </p:nvPr>
        </p:nvSpPr>
        <p:spPr>
          <a:xfrm>
            <a:off x="4244056" y="5792766"/>
            <a:ext cx="679450" cy="649287"/>
          </a:xfrm>
        </p:spPr>
        <p:txBody>
          <a:bodyPr/>
          <a:lstStyle/>
          <a:p>
            <a:endParaRPr lang="fr-FR" dirty="0"/>
          </a:p>
        </p:txBody>
      </p:sp>
      <p:pic>
        <p:nvPicPr>
          <p:cNvPr id="26" name="Image 25" descr="MAESTRIA-INNOVATION_logo_RVB.png"/>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36" name="Connecteur droit 35"/>
          <p:cNvCxnSpPr/>
          <p:nvPr/>
        </p:nvCxnSpPr>
        <p:spPr>
          <a:xfrm flipH="1">
            <a:off x="-6410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7485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847219" y="1817828"/>
            <a:ext cx="7401228"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sp>
        <p:nvSpPr>
          <p:cNvPr id="25" name="Ellipse 24"/>
          <p:cNvSpPr/>
          <p:nvPr/>
        </p:nvSpPr>
        <p:spPr>
          <a:xfrm>
            <a:off x="8871703" y="1720956"/>
            <a:ext cx="2269011" cy="2269011"/>
          </a:xfrm>
          <a:prstGeom prst="ellipse">
            <a:avLst/>
          </a:prstGeom>
          <a:blipFill rotWithShape="1">
            <a:blip r:embed="rId3" cstate="screen">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sp>
        <p:nvSpPr>
          <p:cNvPr id="27" name="Ellipse 26"/>
          <p:cNvSpPr/>
          <p:nvPr/>
        </p:nvSpPr>
        <p:spPr>
          <a:xfrm>
            <a:off x="7129494" y="3212478"/>
            <a:ext cx="4488111" cy="4488112"/>
          </a:xfrm>
          <a:prstGeom prst="ellipse">
            <a:avLst/>
          </a:prstGeom>
          <a:blipFill rotWithShape="1">
            <a:blip r:embed="rId4"/>
            <a:stretch>
              <a:fillRect/>
            </a:stretch>
          </a:blipFill>
          <a:ln w="76200" cmpd="sng">
            <a:gradFill flip="none" rotWithShape="1">
              <a:gsLst>
                <a:gs pos="0">
                  <a:srgbClr val="FC562E"/>
                </a:gs>
                <a:gs pos="100000">
                  <a:srgbClr val="FC3731"/>
                </a:gs>
              </a:gsLst>
              <a:lin ang="18900000" scaled="0"/>
              <a:tileRect/>
            </a:grad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grpSp>
        <p:nvGrpSpPr>
          <p:cNvPr id="28" name="Grouper 27"/>
          <p:cNvGrpSpPr/>
          <p:nvPr/>
        </p:nvGrpSpPr>
        <p:grpSpPr>
          <a:xfrm>
            <a:off x="1" y="1287802"/>
            <a:ext cx="593297" cy="188977"/>
            <a:chOff x="0" y="1754693"/>
            <a:chExt cx="593297" cy="188977"/>
          </a:xfrm>
          <a:solidFill>
            <a:srgbClr val="FC562E"/>
          </a:solidFill>
        </p:grpSpPr>
        <p:sp>
          <p:nvSpPr>
            <p:cNvPr id="29" name="Ellipse 28"/>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sp>
        <p:nvSpPr>
          <p:cNvPr id="43" name="Espace réservé du texte 23"/>
          <p:cNvSpPr>
            <a:spLocks noGrp="1"/>
          </p:cNvSpPr>
          <p:nvPr>
            <p:ph type="body" sz="quarter" idx="16"/>
          </p:nvPr>
        </p:nvSpPr>
        <p:spPr>
          <a:xfrm>
            <a:off x="847219" y="2676146"/>
            <a:ext cx="2744372" cy="610018"/>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37328" y="2676146"/>
            <a:ext cx="2744372" cy="610018"/>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37328"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8" name="Espace réservé du texte 23"/>
          <p:cNvSpPr>
            <a:spLocks noGrp="1"/>
          </p:cNvSpPr>
          <p:nvPr>
            <p:ph type="body" sz="quarter" idx="20"/>
          </p:nvPr>
        </p:nvSpPr>
        <p:spPr>
          <a:xfrm>
            <a:off x="847218" y="4818571"/>
            <a:ext cx="5934482"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9" name="Espace réservé du contenu 2"/>
          <p:cNvSpPr>
            <a:spLocks noGrp="1"/>
          </p:cNvSpPr>
          <p:nvPr>
            <p:ph idx="21"/>
          </p:nvPr>
        </p:nvSpPr>
        <p:spPr>
          <a:xfrm>
            <a:off x="847218" y="5269776"/>
            <a:ext cx="5934482" cy="127165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7401229" cy="578586"/>
          </a:xfrm>
        </p:spPr>
        <p:txBody>
          <a:bodyPr anchor="t">
            <a:noAutofit/>
          </a:bodyPr>
          <a:lstStyle>
            <a:lvl1pPr algn="l">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25485534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pic>
        <p:nvPicPr>
          <p:cNvPr id="3" name="Image 2" descr="MaestrIA_H-O_02.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4990547"/>
            <a:ext cx="10442575" cy="2215116"/>
          </a:xfrm>
          <a:prstGeom prst="rect">
            <a:avLst/>
          </a:prstGeom>
        </p:spPr>
      </p:pic>
      <p:sp>
        <p:nvSpPr>
          <p:cNvPr id="45" name="Espace réservé du contenu 2"/>
          <p:cNvSpPr>
            <a:spLocks noGrp="1"/>
          </p:cNvSpPr>
          <p:nvPr>
            <p:ph idx="1"/>
          </p:nvPr>
        </p:nvSpPr>
        <p:spPr>
          <a:xfrm>
            <a:off x="847219" y="1817828"/>
            <a:ext cx="8749280" cy="686831"/>
          </a:xfrm>
        </p:spPr>
        <p:txBody>
          <a:bodyPr/>
          <a:lstStyle>
            <a:lvl1pPr marL="0" indent="0" algn="ctr">
              <a:buFont typeface="Arial"/>
              <a:buNone/>
              <a:defRPr/>
            </a:lvl1pPr>
            <a:lvl2pPr marL="504200" indent="0" algn="ctr">
              <a:buNone/>
              <a:defRPr/>
            </a:lvl2pPr>
            <a:lvl3pPr marL="1008400" indent="0" algn="ctr">
              <a:buNone/>
              <a:defRPr/>
            </a:lvl3pPr>
            <a:lvl4pPr marL="1512601" indent="0" algn="ctr">
              <a:buNone/>
              <a:defRPr/>
            </a:lvl4pPr>
            <a:lvl5pPr marL="2016801" indent="0" algn="ctr">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FC562E"/>
          </a:solidFill>
        </p:grpSpPr>
        <p:sp>
          <p:nvSpPr>
            <p:cNvPr id="29" name="Ellipse 28"/>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sp>
        <p:nvSpPr>
          <p:cNvPr id="40" name="ZoneTexte 39"/>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3" name="Espace réservé du texte 23"/>
          <p:cNvSpPr>
            <a:spLocks noGrp="1"/>
          </p:cNvSpPr>
          <p:nvPr>
            <p:ph type="body" sz="quarter" idx="16"/>
          </p:nvPr>
        </p:nvSpPr>
        <p:spPr>
          <a:xfrm>
            <a:off x="847219" y="2687947"/>
            <a:ext cx="2417070" cy="603491"/>
          </a:xfrm>
        </p:spPr>
        <p:txBody>
          <a:bodyPr>
            <a:noAutofit/>
          </a:bodyPr>
          <a:lstStyle>
            <a:lvl1pPr marL="0" indent="0" algn="ctr">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16106" y="2687335"/>
            <a:ext cx="2417070" cy="604103"/>
          </a:xfrm>
        </p:spPr>
        <p:txBody>
          <a:bodyPr>
            <a:noAutofit/>
          </a:bodyPr>
          <a:lstStyle>
            <a:lvl1pPr marL="0" indent="0" algn="ctr">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16106"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8" name="Espace réservé du texte 23"/>
          <p:cNvSpPr>
            <a:spLocks noGrp="1"/>
          </p:cNvSpPr>
          <p:nvPr>
            <p:ph type="body" sz="quarter" idx="20"/>
          </p:nvPr>
        </p:nvSpPr>
        <p:spPr>
          <a:xfrm>
            <a:off x="7179429" y="2687947"/>
            <a:ext cx="2417070" cy="604103"/>
          </a:xfrm>
        </p:spPr>
        <p:txBody>
          <a:bodyPr>
            <a:noAutofit/>
          </a:bodyPr>
          <a:lstStyle>
            <a:lvl1pPr marL="0" indent="0" algn="ctr">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19" name="Espace réservé du contenu 2"/>
          <p:cNvSpPr>
            <a:spLocks noGrp="1"/>
          </p:cNvSpPr>
          <p:nvPr>
            <p:ph idx="21"/>
          </p:nvPr>
        </p:nvSpPr>
        <p:spPr>
          <a:xfrm>
            <a:off x="7179429" y="3402895"/>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321577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pic>
        <p:nvPicPr>
          <p:cNvPr id="41" name="Image 40" descr="MaestrIA_V-B_02.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80200" y="0"/>
            <a:ext cx="3775075" cy="7205663"/>
          </a:xfrm>
          <a:prstGeom prst="rect">
            <a:avLst/>
          </a:prstGeom>
        </p:spPr>
      </p:pic>
      <p:sp>
        <p:nvSpPr>
          <p:cNvPr id="39" name="Espace réservé pour une image  38"/>
          <p:cNvSpPr>
            <a:spLocks noGrp="1"/>
          </p:cNvSpPr>
          <p:nvPr>
            <p:ph type="pic" sz="quarter" idx="19"/>
          </p:nvPr>
        </p:nvSpPr>
        <p:spPr>
          <a:xfrm>
            <a:off x="6680200" y="0"/>
            <a:ext cx="3775075" cy="7205663"/>
          </a:xfrm>
        </p:spPr>
        <p:txBody>
          <a:bodyPr/>
          <a:lstStyle/>
          <a:p>
            <a:r>
              <a:rPr lang="fr-FR"/>
              <a:t>Cliquez sur l'icône pour ajouter une image</a:t>
            </a:r>
          </a:p>
        </p:txBody>
      </p:sp>
      <p:sp>
        <p:nvSpPr>
          <p:cNvPr id="2" name="Titre 1"/>
          <p:cNvSpPr>
            <a:spLocks noGrp="1"/>
          </p:cNvSpPr>
          <p:nvPr>
            <p:ph type="title" hasCustomPrompt="1"/>
          </p:nvPr>
        </p:nvSpPr>
        <p:spPr>
          <a:xfrm>
            <a:off x="741644" y="1053883"/>
            <a:ext cx="5735888" cy="1200944"/>
          </a:xfrm>
        </p:spPr>
        <p:txBody>
          <a:bodyPr anchor="t">
            <a:noAutofit/>
          </a:bodyPr>
          <a:lstStyle>
            <a:lvl1pPr algn="l">
              <a:defRPr sz="3600">
                <a:solidFill>
                  <a:srgbClr val="172A44"/>
                </a:solidFill>
              </a:defRPr>
            </a:lvl1pPr>
          </a:lstStyle>
          <a:p>
            <a:r>
              <a:rPr lang="fr-FR" dirty="0"/>
              <a:t>cliquez et modifiez le titre</a:t>
            </a:r>
          </a:p>
        </p:txBody>
      </p:sp>
      <p:sp>
        <p:nvSpPr>
          <p:cNvPr id="3" name="Espace réservé du contenu 2"/>
          <p:cNvSpPr>
            <a:spLocks noGrp="1"/>
          </p:cNvSpPr>
          <p:nvPr>
            <p:ph idx="1"/>
          </p:nvPr>
        </p:nvSpPr>
        <p:spPr>
          <a:xfrm>
            <a:off x="741644" y="2429131"/>
            <a:ext cx="5735888" cy="909400"/>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grpSp>
        <p:nvGrpSpPr>
          <p:cNvPr id="8" name="Grouper 7"/>
          <p:cNvGrpSpPr/>
          <p:nvPr/>
        </p:nvGrpSpPr>
        <p:grpSpPr>
          <a:xfrm>
            <a:off x="1" y="1287802"/>
            <a:ext cx="593297" cy="188977"/>
            <a:chOff x="0" y="1754693"/>
            <a:chExt cx="593297" cy="188977"/>
          </a:xfrm>
        </p:grpSpPr>
        <p:sp>
          <p:nvSpPr>
            <p:cNvPr id="9" name="Ellipse 8"/>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10" name="Connecteur droit 9"/>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pic>
        <p:nvPicPr>
          <p:cNvPr id="13" name="Image 12"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18" name="Connecteur droit 17"/>
          <p:cNvCxnSpPr/>
          <p:nvPr/>
        </p:nvCxnSpPr>
        <p:spPr>
          <a:xfrm flipH="1">
            <a:off x="984928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Espace réservé du texte 23"/>
          <p:cNvSpPr>
            <a:spLocks noGrp="1"/>
          </p:cNvSpPr>
          <p:nvPr>
            <p:ph type="body" sz="quarter" idx="13"/>
          </p:nvPr>
        </p:nvSpPr>
        <p:spPr>
          <a:xfrm>
            <a:off x="1420887" y="5166734"/>
            <a:ext cx="5056645"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27" name="Espace réservé du contenu 2"/>
          <p:cNvSpPr>
            <a:spLocks noGrp="1"/>
          </p:cNvSpPr>
          <p:nvPr>
            <p:ph idx="14"/>
          </p:nvPr>
        </p:nvSpPr>
        <p:spPr>
          <a:xfrm>
            <a:off x="1420887" y="5551095"/>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9" name="Espace réservé pour une image  28"/>
          <p:cNvSpPr>
            <a:spLocks noGrp="1"/>
          </p:cNvSpPr>
          <p:nvPr>
            <p:ph type="pic" sz="quarter" idx="15"/>
          </p:nvPr>
        </p:nvSpPr>
        <p:spPr>
          <a:xfrm>
            <a:off x="741644" y="5167080"/>
            <a:ext cx="679450" cy="649287"/>
          </a:xfrm>
        </p:spPr>
        <p:txBody>
          <a:bodyPr/>
          <a:lstStyle/>
          <a:p>
            <a:r>
              <a:rPr lang="fr-FR"/>
              <a:t>Cliquez sur l'icône pour ajouter une image</a:t>
            </a:r>
            <a:endParaRPr lang="fr-FR" dirty="0"/>
          </a:p>
        </p:txBody>
      </p:sp>
      <p:sp>
        <p:nvSpPr>
          <p:cNvPr id="32" name="Espace réservé du texte 23"/>
          <p:cNvSpPr>
            <a:spLocks noGrp="1"/>
          </p:cNvSpPr>
          <p:nvPr>
            <p:ph type="body" sz="quarter" idx="16"/>
          </p:nvPr>
        </p:nvSpPr>
        <p:spPr>
          <a:xfrm>
            <a:off x="1420887" y="3682678"/>
            <a:ext cx="5056645"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33" name="Espace réservé du contenu 2"/>
          <p:cNvSpPr>
            <a:spLocks noGrp="1"/>
          </p:cNvSpPr>
          <p:nvPr>
            <p:ph idx="17"/>
          </p:nvPr>
        </p:nvSpPr>
        <p:spPr>
          <a:xfrm>
            <a:off x="1420887" y="4067039"/>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4" name="Espace réservé pour une image  28"/>
          <p:cNvSpPr>
            <a:spLocks noGrp="1"/>
          </p:cNvSpPr>
          <p:nvPr>
            <p:ph type="pic" sz="quarter" idx="18"/>
          </p:nvPr>
        </p:nvSpPr>
        <p:spPr>
          <a:xfrm>
            <a:off x="741644" y="3683024"/>
            <a:ext cx="679450" cy="649287"/>
          </a:xfrm>
        </p:spPr>
        <p:txBody>
          <a:bodyPr/>
          <a:lstStyle/>
          <a:p>
            <a:r>
              <a:rPr lang="fr-FR"/>
              <a:t>Cliquez sur l'icône pour ajouter une image</a:t>
            </a:r>
            <a:endParaRPr lang="fr-FR" dirty="0"/>
          </a:p>
        </p:txBody>
      </p:sp>
    </p:spTree>
    <p:extLst>
      <p:ext uri="{BB962C8B-B14F-4D97-AF65-F5344CB8AC3E}">
        <p14:creationId xmlns:p14="http://schemas.microsoft.com/office/powerpoint/2010/main" val="3140849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0_Titre et contenu">
    <p:spTree>
      <p:nvGrpSpPr>
        <p:cNvPr id="1" name=""/>
        <p:cNvGrpSpPr/>
        <p:nvPr/>
      </p:nvGrpSpPr>
      <p:grpSpPr>
        <a:xfrm>
          <a:off x="0" y="0"/>
          <a:ext cx="0" cy="0"/>
          <a:chOff x="0" y="0"/>
          <a:chExt cx="0" cy="0"/>
        </a:xfrm>
      </p:grpSpPr>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FC562E"/>
          </a:solidFill>
        </p:grpSpPr>
        <p:sp>
          <p:nvSpPr>
            <p:cNvPr id="29" name="Ellipse 28"/>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64" name="Espace réservé du texte 23"/>
          <p:cNvSpPr>
            <a:spLocks noGrp="1"/>
          </p:cNvSpPr>
          <p:nvPr>
            <p:ph type="body" sz="quarter" idx="19"/>
          </p:nvPr>
        </p:nvSpPr>
        <p:spPr>
          <a:xfrm>
            <a:off x="6544561" y="1945465"/>
            <a:ext cx="3051938"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5" name="Espace réservé du contenu 2"/>
          <p:cNvSpPr>
            <a:spLocks noGrp="1"/>
          </p:cNvSpPr>
          <p:nvPr>
            <p:ph idx="20"/>
          </p:nvPr>
        </p:nvSpPr>
        <p:spPr>
          <a:xfrm>
            <a:off x="6544561" y="232982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6" name="Espace réservé pour une image  28"/>
          <p:cNvSpPr>
            <a:spLocks noGrp="1"/>
          </p:cNvSpPr>
          <p:nvPr>
            <p:ph type="pic" sz="quarter" idx="21"/>
          </p:nvPr>
        </p:nvSpPr>
        <p:spPr>
          <a:xfrm>
            <a:off x="5865317" y="1945811"/>
            <a:ext cx="679450" cy="649287"/>
          </a:xfrm>
        </p:spPr>
        <p:txBody>
          <a:bodyPr/>
          <a:lstStyle/>
          <a:p>
            <a:endParaRPr lang="fr-FR" dirty="0"/>
          </a:p>
        </p:txBody>
      </p:sp>
      <p:sp>
        <p:nvSpPr>
          <p:cNvPr id="67" name="Espace réservé du texte 23"/>
          <p:cNvSpPr>
            <a:spLocks noGrp="1"/>
          </p:cNvSpPr>
          <p:nvPr>
            <p:ph type="body" sz="quarter" idx="22"/>
          </p:nvPr>
        </p:nvSpPr>
        <p:spPr>
          <a:xfrm>
            <a:off x="6544561" y="3577295"/>
            <a:ext cx="3051938"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8" name="Espace réservé du contenu 2"/>
          <p:cNvSpPr>
            <a:spLocks noGrp="1"/>
          </p:cNvSpPr>
          <p:nvPr>
            <p:ph idx="23"/>
          </p:nvPr>
        </p:nvSpPr>
        <p:spPr>
          <a:xfrm>
            <a:off x="6544561" y="396165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9" name="Espace réservé pour une image  28"/>
          <p:cNvSpPr>
            <a:spLocks noGrp="1"/>
          </p:cNvSpPr>
          <p:nvPr>
            <p:ph type="pic" sz="quarter" idx="24"/>
          </p:nvPr>
        </p:nvSpPr>
        <p:spPr>
          <a:xfrm>
            <a:off x="5865317" y="3577641"/>
            <a:ext cx="679450" cy="649287"/>
          </a:xfrm>
        </p:spPr>
        <p:txBody>
          <a:bodyPr/>
          <a:lstStyle/>
          <a:p>
            <a:endParaRPr lang="fr-FR" dirty="0"/>
          </a:p>
        </p:txBody>
      </p:sp>
      <p:sp>
        <p:nvSpPr>
          <p:cNvPr id="70" name="Espace réservé du texte 23"/>
          <p:cNvSpPr>
            <a:spLocks noGrp="1"/>
          </p:cNvSpPr>
          <p:nvPr>
            <p:ph type="body" sz="quarter" idx="25"/>
          </p:nvPr>
        </p:nvSpPr>
        <p:spPr>
          <a:xfrm>
            <a:off x="6544767" y="5192349"/>
            <a:ext cx="3051938"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1" name="Espace réservé du contenu 2"/>
          <p:cNvSpPr>
            <a:spLocks noGrp="1"/>
          </p:cNvSpPr>
          <p:nvPr>
            <p:ph idx="26"/>
          </p:nvPr>
        </p:nvSpPr>
        <p:spPr>
          <a:xfrm>
            <a:off x="6544767" y="5576709"/>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2" name="Espace réservé pour une image  28"/>
          <p:cNvSpPr>
            <a:spLocks noGrp="1"/>
          </p:cNvSpPr>
          <p:nvPr>
            <p:ph type="pic" sz="quarter" idx="27"/>
          </p:nvPr>
        </p:nvSpPr>
        <p:spPr>
          <a:xfrm>
            <a:off x="5865523" y="5192695"/>
            <a:ext cx="679450" cy="649287"/>
          </a:xfrm>
        </p:spPr>
        <p:txBody>
          <a:bodyPr/>
          <a:lstStyle/>
          <a:p>
            <a:endParaRPr lang="fr-FR" dirty="0"/>
          </a:p>
        </p:txBody>
      </p:sp>
      <p:sp>
        <p:nvSpPr>
          <p:cNvPr id="73" name="Espace réservé du texte 23"/>
          <p:cNvSpPr>
            <a:spLocks noGrp="1"/>
          </p:cNvSpPr>
          <p:nvPr>
            <p:ph type="body" sz="quarter" idx="16"/>
          </p:nvPr>
        </p:nvSpPr>
        <p:spPr>
          <a:xfrm>
            <a:off x="1526463" y="1946477"/>
            <a:ext cx="4067646"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4" name="Espace réservé du contenu 2"/>
          <p:cNvSpPr>
            <a:spLocks noGrp="1"/>
          </p:cNvSpPr>
          <p:nvPr>
            <p:ph idx="17"/>
          </p:nvPr>
        </p:nvSpPr>
        <p:spPr>
          <a:xfrm>
            <a:off x="1526463" y="2330837"/>
            <a:ext cx="4067646" cy="430694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5" name="Espace réservé pour une image  28"/>
          <p:cNvSpPr>
            <a:spLocks noGrp="1"/>
          </p:cNvSpPr>
          <p:nvPr>
            <p:ph type="pic" sz="quarter" idx="18"/>
          </p:nvPr>
        </p:nvSpPr>
        <p:spPr>
          <a:xfrm>
            <a:off x="847219" y="1946823"/>
            <a:ext cx="679450" cy="649287"/>
          </a:xfrm>
        </p:spPr>
        <p:txBody>
          <a:bodyPr/>
          <a:lstStyle/>
          <a:p>
            <a:endParaRPr lang="fr-FR" dirty="0"/>
          </a:p>
        </p:txBody>
      </p:sp>
    </p:spTree>
    <p:extLst>
      <p:ext uri="{BB962C8B-B14F-4D97-AF65-F5344CB8AC3E}">
        <p14:creationId xmlns:p14="http://schemas.microsoft.com/office/powerpoint/2010/main" val="108282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FC562E"/>
          </a:solidFill>
        </p:grpSpPr>
        <p:sp>
          <p:nvSpPr>
            <p:cNvPr id="8" name="Ellipse 7"/>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3" name="Espace réservé du contenu 2"/>
          <p:cNvSpPr>
            <a:spLocks noGrp="1"/>
          </p:cNvSpPr>
          <p:nvPr>
            <p:ph idx="1"/>
          </p:nvPr>
        </p:nvSpPr>
        <p:spPr>
          <a:xfrm>
            <a:off x="871253" y="1879623"/>
            <a:ext cx="8725246" cy="4561778"/>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7286101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FC562E"/>
          </a:solidFill>
        </p:grpSpPr>
        <p:sp>
          <p:nvSpPr>
            <p:cNvPr id="8" name="Ellipse 7"/>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32904262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5_Titre et contenu">
    <p:spTree>
      <p:nvGrpSpPr>
        <p:cNvPr id="1" name=""/>
        <p:cNvGrpSpPr/>
        <p:nvPr/>
      </p:nvGrpSpPr>
      <p:grpSpPr>
        <a:xfrm>
          <a:off x="0" y="0"/>
          <a:ext cx="0" cy="0"/>
          <a:chOff x="0" y="0"/>
          <a:chExt cx="0" cy="0"/>
        </a:xfrm>
      </p:grpSpPr>
      <p:sp>
        <p:nvSpPr>
          <p:cNvPr id="2" name="Titre 1"/>
          <p:cNvSpPr>
            <a:spLocks noGrp="1"/>
          </p:cNvSpPr>
          <p:nvPr userDrawn="1">
            <p:ph type="title"/>
          </p:nvPr>
        </p:nvSpPr>
        <p:spPr/>
        <p:txBody>
          <a:bodyPr/>
          <a:lstStyle/>
          <a:p>
            <a:r>
              <a:rPr lang="fr-FR" dirty="0"/>
              <a:t>Modifiez le style du titre</a:t>
            </a:r>
          </a:p>
        </p:txBody>
      </p:sp>
      <p:sp>
        <p:nvSpPr>
          <p:cNvPr id="3" name="Espace réservé du contenu 2"/>
          <p:cNvSpPr>
            <a:spLocks noGrp="1"/>
          </p:cNvSpPr>
          <p:nvPr userDrawn="1">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045579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pic>
        <p:nvPicPr>
          <p:cNvPr id="4" name="Image 3" descr="MaestrIA_V-B_04.jpg"/>
          <p:cNvPicPr>
            <a:picLocks noChangeAspect="1"/>
          </p:cNvPicPr>
          <p:nvPr/>
        </p:nvPicPr>
        <p:blipFill rotWithShape="1">
          <a:blip r:embed="rId2" cstate="screen">
            <a:extLst>
              <a:ext uri="{28A0092B-C50C-407E-A947-70E740481C1C}">
                <a14:useLocalDpi xmlns:a14="http://schemas.microsoft.com/office/drawing/2010/main"/>
              </a:ext>
            </a:extLst>
          </a:blip>
          <a:srcRect b="-249"/>
          <a:stretch/>
        </p:blipFill>
        <p:spPr>
          <a:xfrm>
            <a:off x="1" y="-1"/>
            <a:ext cx="3770520" cy="7243752"/>
          </a:xfrm>
          <a:prstGeom prst="rect">
            <a:avLst/>
          </a:prstGeom>
        </p:spPr>
      </p:pic>
      <p:sp>
        <p:nvSpPr>
          <p:cNvPr id="39" name="Espace réservé pour une image  38"/>
          <p:cNvSpPr>
            <a:spLocks noGrp="1"/>
          </p:cNvSpPr>
          <p:nvPr>
            <p:ph type="pic" sz="quarter" idx="19"/>
          </p:nvPr>
        </p:nvSpPr>
        <p:spPr>
          <a:xfrm>
            <a:off x="0" y="0"/>
            <a:ext cx="3770521" cy="7205663"/>
          </a:xfrm>
        </p:spPr>
        <p:txBody>
          <a:bodyPr/>
          <a:lstStyle/>
          <a:p>
            <a:r>
              <a:rPr lang="fr-FR"/>
              <a:t>Cliquez sur l'icône pour ajouter une image</a:t>
            </a:r>
            <a:endParaRPr lang="fr-FR" dirty="0"/>
          </a:p>
        </p:txBody>
      </p:sp>
      <p:grpSp>
        <p:nvGrpSpPr>
          <p:cNvPr id="20" name="Grouper 19"/>
          <p:cNvGrpSpPr/>
          <p:nvPr/>
        </p:nvGrpSpPr>
        <p:grpSpPr>
          <a:xfrm rot="10800000">
            <a:off x="9849278" y="1287802"/>
            <a:ext cx="593297" cy="188977"/>
            <a:chOff x="0" y="1754693"/>
            <a:chExt cx="593297" cy="188977"/>
          </a:xfrm>
        </p:grpSpPr>
        <p:sp>
          <p:nvSpPr>
            <p:cNvPr id="21" name="Ellipse 20"/>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2" name="Connecteur droit 21"/>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sp>
        <p:nvSpPr>
          <p:cNvPr id="37" name="ZoneTexte 36"/>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4" name="Titre 1"/>
          <p:cNvSpPr>
            <a:spLocks noGrp="1"/>
          </p:cNvSpPr>
          <p:nvPr>
            <p:ph type="title" hasCustomPrompt="1"/>
          </p:nvPr>
        </p:nvSpPr>
        <p:spPr>
          <a:xfrm>
            <a:off x="4243849" y="1053883"/>
            <a:ext cx="5347573" cy="1200944"/>
          </a:xfrm>
        </p:spPr>
        <p:txBody>
          <a:bodyPr anchor="t">
            <a:noAutofit/>
          </a:bodyPr>
          <a:lstStyle>
            <a:lvl1pPr algn="l">
              <a:defRPr sz="3600">
                <a:solidFill>
                  <a:srgbClr val="172A44"/>
                </a:solidFill>
              </a:defRPr>
            </a:lvl1pPr>
          </a:lstStyle>
          <a:p>
            <a:r>
              <a:rPr lang="fr-FR" dirty="0"/>
              <a:t>cliquez et modifiez le titre</a:t>
            </a:r>
          </a:p>
        </p:txBody>
      </p:sp>
      <p:sp>
        <p:nvSpPr>
          <p:cNvPr id="45" name="Espace réservé du contenu 2"/>
          <p:cNvSpPr>
            <a:spLocks noGrp="1"/>
          </p:cNvSpPr>
          <p:nvPr>
            <p:ph idx="1"/>
          </p:nvPr>
        </p:nvSpPr>
        <p:spPr>
          <a:xfrm>
            <a:off x="4243849" y="2429131"/>
            <a:ext cx="5347573"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6" name="Espace réservé du texte 23"/>
          <p:cNvSpPr>
            <a:spLocks noGrp="1"/>
          </p:cNvSpPr>
          <p:nvPr>
            <p:ph type="body" sz="quarter" idx="13"/>
          </p:nvPr>
        </p:nvSpPr>
        <p:spPr>
          <a:xfrm>
            <a:off x="4923094" y="4514814"/>
            <a:ext cx="4668330"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47" name="Espace réservé du contenu 2"/>
          <p:cNvSpPr>
            <a:spLocks noGrp="1"/>
          </p:cNvSpPr>
          <p:nvPr>
            <p:ph idx="14"/>
          </p:nvPr>
        </p:nvSpPr>
        <p:spPr>
          <a:xfrm>
            <a:off x="4923094" y="4899175"/>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8" name="Espace réservé pour une image  28"/>
          <p:cNvSpPr>
            <a:spLocks noGrp="1"/>
          </p:cNvSpPr>
          <p:nvPr>
            <p:ph type="pic" sz="quarter" idx="15"/>
          </p:nvPr>
        </p:nvSpPr>
        <p:spPr>
          <a:xfrm>
            <a:off x="4243850" y="4515160"/>
            <a:ext cx="679450" cy="649287"/>
          </a:xfrm>
        </p:spPr>
        <p:txBody>
          <a:bodyPr/>
          <a:lstStyle/>
          <a:p>
            <a:r>
              <a:rPr lang="fr-FR"/>
              <a:t>Cliquez sur l'icône pour ajouter une image</a:t>
            </a:r>
            <a:endParaRPr lang="fr-FR" dirty="0"/>
          </a:p>
        </p:txBody>
      </p:sp>
      <p:sp>
        <p:nvSpPr>
          <p:cNvPr id="49" name="Espace réservé du texte 23"/>
          <p:cNvSpPr>
            <a:spLocks noGrp="1"/>
          </p:cNvSpPr>
          <p:nvPr>
            <p:ph type="body" sz="quarter" idx="16"/>
          </p:nvPr>
        </p:nvSpPr>
        <p:spPr>
          <a:xfrm>
            <a:off x="4923093" y="3263542"/>
            <a:ext cx="4668330"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0" name="Espace réservé du contenu 2"/>
          <p:cNvSpPr>
            <a:spLocks noGrp="1"/>
          </p:cNvSpPr>
          <p:nvPr>
            <p:ph idx="17"/>
          </p:nvPr>
        </p:nvSpPr>
        <p:spPr>
          <a:xfrm>
            <a:off x="4923093" y="3647903"/>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1" name="Espace réservé pour une image  28"/>
          <p:cNvSpPr>
            <a:spLocks noGrp="1"/>
          </p:cNvSpPr>
          <p:nvPr>
            <p:ph type="pic" sz="quarter" idx="18"/>
          </p:nvPr>
        </p:nvSpPr>
        <p:spPr>
          <a:xfrm>
            <a:off x="4243849" y="3263888"/>
            <a:ext cx="679450" cy="649287"/>
          </a:xfrm>
        </p:spPr>
        <p:txBody>
          <a:bodyPr/>
          <a:lstStyle/>
          <a:p>
            <a:r>
              <a:rPr lang="fr-FR"/>
              <a:t>Cliquez sur l'icône pour ajouter une image</a:t>
            </a:r>
            <a:endParaRPr lang="fr-FR" dirty="0"/>
          </a:p>
        </p:txBody>
      </p:sp>
      <p:sp>
        <p:nvSpPr>
          <p:cNvPr id="52" name="Espace réservé du texte 23"/>
          <p:cNvSpPr>
            <a:spLocks noGrp="1"/>
          </p:cNvSpPr>
          <p:nvPr>
            <p:ph type="body" sz="quarter" idx="20"/>
          </p:nvPr>
        </p:nvSpPr>
        <p:spPr>
          <a:xfrm>
            <a:off x="4923300" y="5792420"/>
            <a:ext cx="4668330"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3" name="Espace réservé du contenu 2"/>
          <p:cNvSpPr>
            <a:spLocks noGrp="1"/>
          </p:cNvSpPr>
          <p:nvPr>
            <p:ph idx="21"/>
          </p:nvPr>
        </p:nvSpPr>
        <p:spPr>
          <a:xfrm>
            <a:off x="4923300" y="6176781"/>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4" name="Espace réservé pour une image  28"/>
          <p:cNvSpPr>
            <a:spLocks noGrp="1"/>
          </p:cNvSpPr>
          <p:nvPr>
            <p:ph type="pic" sz="quarter" idx="22"/>
          </p:nvPr>
        </p:nvSpPr>
        <p:spPr>
          <a:xfrm>
            <a:off x="4244056" y="5792766"/>
            <a:ext cx="679450" cy="649287"/>
          </a:xfrm>
        </p:spPr>
        <p:txBody>
          <a:bodyPr/>
          <a:lstStyle/>
          <a:p>
            <a:r>
              <a:rPr lang="fr-FR"/>
              <a:t>Cliquez sur l'icône pour ajouter une image</a:t>
            </a:r>
            <a:endParaRPr lang="fr-FR" dirty="0"/>
          </a:p>
        </p:txBody>
      </p:sp>
      <p:pic>
        <p:nvPicPr>
          <p:cNvPr id="26" name="Image 25" descr="MAESTRIA-INNOVATION_logo_RVB.png"/>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36" name="Connecteur droit 35"/>
          <p:cNvCxnSpPr/>
          <p:nvPr/>
        </p:nvCxnSpPr>
        <p:spPr>
          <a:xfrm flipH="1">
            <a:off x="-6410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167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847219" y="1817828"/>
            <a:ext cx="7401228"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sp>
        <p:nvSpPr>
          <p:cNvPr id="25" name="Ellipse 24"/>
          <p:cNvSpPr/>
          <p:nvPr/>
        </p:nvSpPr>
        <p:spPr>
          <a:xfrm>
            <a:off x="8871703" y="1720956"/>
            <a:ext cx="2269011" cy="2269011"/>
          </a:xfrm>
          <a:prstGeom prst="ellipse">
            <a:avLst/>
          </a:prstGeom>
          <a:blipFill rotWithShape="1">
            <a:blip r:embed="rId3" cstate="screen">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sp>
        <p:nvSpPr>
          <p:cNvPr id="27" name="Ellipse 26"/>
          <p:cNvSpPr/>
          <p:nvPr/>
        </p:nvSpPr>
        <p:spPr>
          <a:xfrm>
            <a:off x="7129494" y="3212478"/>
            <a:ext cx="4488111" cy="4488112"/>
          </a:xfrm>
          <a:prstGeom prst="ellipse">
            <a:avLst/>
          </a:prstGeom>
          <a:blipFill rotWithShape="1">
            <a:blip r:embed="rId4"/>
            <a:stretch>
              <a:fillRect/>
            </a:stretch>
          </a:blipFill>
          <a:ln w="76200" cmpd="sng">
            <a:gradFill flip="none" rotWithShape="1">
              <a:gsLst>
                <a:gs pos="0">
                  <a:srgbClr val="327BEC"/>
                </a:gs>
                <a:gs pos="100000">
                  <a:srgbClr val="25D7DB"/>
                </a:gs>
              </a:gsLst>
              <a:lin ang="18900000" scaled="0"/>
              <a:tileRect/>
            </a:grad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grpSp>
        <p:nvGrpSpPr>
          <p:cNvPr id="28" name="Grouper 27"/>
          <p:cNvGrpSpPr/>
          <p:nvPr/>
        </p:nvGrpSpPr>
        <p:grpSpPr>
          <a:xfrm>
            <a:off x="1" y="1287802"/>
            <a:ext cx="593297" cy="188977"/>
            <a:chOff x="0" y="1754693"/>
            <a:chExt cx="593297" cy="188977"/>
          </a:xfrm>
        </p:grpSpPr>
        <p:sp>
          <p:nvSpPr>
            <p:cNvPr id="29" name="Ellipse 28"/>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sp>
        <p:nvSpPr>
          <p:cNvPr id="43" name="Espace réservé du texte 23"/>
          <p:cNvSpPr>
            <a:spLocks noGrp="1"/>
          </p:cNvSpPr>
          <p:nvPr>
            <p:ph type="body" sz="quarter" idx="16"/>
          </p:nvPr>
        </p:nvSpPr>
        <p:spPr>
          <a:xfrm>
            <a:off x="847219" y="2676146"/>
            <a:ext cx="2744372" cy="610018"/>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5" name="Espace réservé du contenu 2"/>
          <p:cNvSpPr>
            <a:spLocks noGrp="1"/>
          </p:cNvSpPr>
          <p:nvPr>
            <p:ph idx="17"/>
          </p:nvPr>
        </p:nvSpPr>
        <p:spPr>
          <a:xfrm>
            <a:off x="847219"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6" name="Espace réservé du texte 23"/>
          <p:cNvSpPr>
            <a:spLocks noGrp="1"/>
          </p:cNvSpPr>
          <p:nvPr>
            <p:ph type="body" sz="quarter" idx="18"/>
          </p:nvPr>
        </p:nvSpPr>
        <p:spPr>
          <a:xfrm>
            <a:off x="4037328" y="2676146"/>
            <a:ext cx="2744372" cy="610018"/>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7" name="Espace réservé du contenu 2"/>
          <p:cNvSpPr>
            <a:spLocks noGrp="1"/>
          </p:cNvSpPr>
          <p:nvPr>
            <p:ph idx="19"/>
          </p:nvPr>
        </p:nvSpPr>
        <p:spPr>
          <a:xfrm>
            <a:off x="4037328"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8" name="Espace réservé du texte 23"/>
          <p:cNvSpPr>
            <a:spLocks noGrp="1"/>
          </p:cNvSpPr>
          <p:nvPr>
            <p:ph type="body" sz="quarter" idx="20"/>
          </p:nvPr>
        </p:nvSpPr>
        <p:spPr>
          <a:xfrm>
            <a:off x="847218" y="4818571"/>
            <a:ext cx="5934482"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9" name="Espace réservé du contenu 2"/>
          <p:cNvSpPr>
            <a:spLocks noGrp="1"/>
          </p:cNvSpPr>
          <p:nvPr>
            <p:ph idx="21"/>
          </p:nvPr>
        </p:nvSpPr>
        <p:spPr>
          <a:xfrm>
            <a:off x="847218" y="5269776"/>
            <a:ext cx="5934482" cy="127165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0" name="Titre 1"/>
          <p:cNvSpPr>
            <a:spLocks noGrp="1"/>
          </p:cNvSpPr>
          <p:nvPr>
            <p:ph type="title" hasCustomPrompt="1"/>
          </p:nvPr>
        </p:nvSpPr>
        <p:spPr>
          <a:xfrm>
            <a:off x="847218" y="1064938"/>
            <a:ext cx="7401229" cy="578586"/>
          </a:xfrm>
        </p:spPr>
        <p:txBody>
          <a:bodyPr anchor="t">
            <a:noAutofit/>
          </a:bodyPr>
          <a:lstStyle>
            <a:lvl1pPr algn="l">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29421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pic>
        <p:nvPicPr>
          <p:cNvPr id="2" name="Image 1" descr="MaestrIA_H-B_07.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990547"/>
            <a:ext cx="10442575" cy="2215116"/>
          </a:xfrm>
          <a:prstGeom prst="rect">
            <a:avLst/>
          </a:prstGeom>
        </p:spPr>
      </p:pic>
      <p:sp>
        <p:nvSpPr>
          <p:cNvPr id="45" name="Espace réservé du contenu 2"/>
          <p:cNvSpPr>
            <a:spLocks noGrp="1"/>
          </p:cNvSpPr>
          <p:nvPr>
            <p:ph idx="1"/>
          </p:nvPr>
        </p:nvSpPr>
        <p:spPr>
          <a:xfrm>
            <a:off x="847219" y="1817828"/>
            <a:ext cx="8749280" cy="686831"/>
          </a:xfrm>
        </p:spPr>
        <p:txBody>
          <a:bodyPr/>
          <a:lstStyle>
            <a:lvl1pPr marL="0" indent="0" algn="ctr">
              <a:buFont typeface="Arial"/>
              <a:buNone/>
              <a:defRPr/>
            </a:lvl1pPr>
            <a:lvl2pPr marL="504200" indent="0" algn="ctr">
              <a:buNone/>
              <a:defRPr/>
            </a:lvl2pPr>
            <a:lvl3pPr marL="1008400" indent="0" algn="ctr">
              <a:buNone/>
              <a:defRPr/>
            </a:lvl3pPr>
            <a:lvl4pPr marL="1512601" indent="0" algn="ctr">
              <a:buNone/>
              <a:defRPr/>
            </a:lvl4pPr>
            <a:lvl5pPr marL="2016801" indent="0" algn="ctr">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24" name="Image 23"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p:grpSpPr>
        <p:sp>
          <p:nvSpPr>
            <p:cNvPr id="29" name="Ellipse 28"/>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sp>
        <p:nvSpPr>
          <p:cNvPr id="40" name="ZoneTexte 39"/>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3" name="Espace réservé du texte 23"/>
          <p:cNvSpPr>
            <a:spLocks noGrp="1"/>
          </p:cNvSpPr>
          <p:nvPr>
            <p:ph type="body" sz="quarter" idx="16"/>
          </p:nvPr>
        </p:nvSpPr>
        <p:spPr>
          <a:xfrm>
            <a:off x="847219" y="2687947"/>
            <a:ext cx="2417070" cy="603491"/>
          </a:xfrm>
        </p:spPr>
        <p:txBody>
          <a:bodyPr>
            <a:noAutofit/>
          </a:bodyPr>
          <a:lstStyle>
            <a:lvl1pPr marL="0" indent="0" algn="ctr">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5" name="Espace réservé du contenu 2"/>
          <p:cNvSpPr>
            <a:spLocks noGrp="1"/>
          </p:cNvSpPr>
          <p:nvPr>
            <p:ph idx="17"/>
          </p:nvPr>
        </p:nvSpPr>
        <p:spPr>
          <a:xfrm>
            <a:off x="847219"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6" name="Espace réservé du texte 23"/>
          <p:cNvSpPr>
            <a:spLocks noGrp="1"/>
          </p:cNvSpPr>
          <p:nvPr>
            <p:ph type="body" sz="quarter" idx="18"/>
          </p:nvPr>
        </p:nvSpPr>
        <p:spPr>
          <a:xfrm>
            <a:off x="4016106" y="2687335"/>
            <a:ext cx="2417070" cy="604103"/>
          </a:xfrm>
        </p:spPr>
        <p:txBody>
          <a:bodyPr>
            <a:noAutofit/>
          </a:bodyPr>
          <a:lstStyle>
            <a:lvl1pPr marL="0" indent="0" algn="ctr">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7" name="Espace réservé du contenu 2"/>
          <p:cNvSpPr>
            <a:spLocks noGrp="1"/>
          </p:cNvSpPr>
          <p:nvPr>
            <p:ph idx="19"/>
          </p:nvPr>
        </p:nvSpPr>
        <p:spPr>
          <a:xfrm>
            <a:off x="4016106"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8" name="Espace réservé du texte 23"/>
          <p:cNvSpPr>
            <a:spLocks noGrp="1"/>
          </p:cNvSpPr>
          <p:nvPr>
            <p:ph type="body" sz="quarter" idx="20"/>
          </p:nvPr>
        </p:nvSpPr>
        <p:spPr>
          <a:xfrm>
            <a:off x="7179429" y="2687947"/>
            <a:ext cx="2417070" cy="604103"/>
          </a:xfrm>
        </p:spPr>
        <p:txBody>
          <a:bodyPr>
            <a:noAutofit/>
          </a:bodyPr>
          <a:lstStyle>
            <a:lvl1pPr marL="0" indent="0" algn="ctr">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19" name="Espace réservé du contenu 2"/>
          <p:cNvSpPr>
            <a:spLocks noGrp="1"/>
          </p:cNvSpPr>
          <p:nvPr>
            <p:ph idx="21"/>
          </p:nvPr>
        </p:nvSpPr>
        <p:spPr>
          <a:xfrm>
            <a:off x="7179429" y="3402895"/>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410288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p:grpSpPr>
        <p:sp>
          <p:nvSpPr>
            <p:cNvPr id="29" name="Ellipse 28"/>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64" name="Espace réservé du texte 23"/>
          <p:cNvSpPr>
            <a:spLocks noGrp="1"/>
          </p:cNvSpPr>
          <p:nvPr>
            <p:ph type="body" sz="quarter" idx="19"/>
          </p:nvPr>
        </p:nvSpPr>
        <p:spPr>
          <a:xfrm>
            <a:off x="6544561" y="1945465"/>
            <a:ext cx="3051938"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65" name="Espace réservé du contenu 2"/>
          <p:cNvSpPr>
            <a:spLocks noGrp="1"/>
          </p:cNvSpPr>
          <p:nvPr>
            <p:ph idx="20"/>
          </p:nvPr>
        </p:nvSpPr>
        <p:spPr>
          <a:xfrm>
            <a:off x="6544561" y="232982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6" name="Espace réservé pour une image  28"/>
          <p:cNvSpPr>
            <a:spLocks noGrp="1"/>
          </p:cNvSpPr>
          <p:nvPr>
            <p:ph type="pic" sz="quarter" idx="21"/>
          </p:nvPr>
        </p:nvSpPr>
        <p:spPr>
          <a:xfrm>
            <a:off x="5865317" y="1945811"/>
            <a:ext cx="679450" cy="649287"/>
          </a:xfrm>
        </p:spPr>
        <p:txBody>
          <a:bodyPr/>
          <a:lstStyle/>
          <a:p>
            <a:r>
              <a:rPr lang="fr-FR"/>
              <a:t>Cliquez sur l'icône pour ajouter une image</a:t>
            </a:r>
            <a:endParaRPr lang="fr-FR" dirty="0"/>
          </a:p>
        </p:txBody>
      </p:sp>
      <p:sp>
        <p:nvSpPr>
          <p:cNvPr id="67" name="Espace réservé du texte 23"/>
          <p:cNvSpPr>
            <a:spLocks noGrp="1"/>
          </p:cNvSpPr>
          <p:nvPr>
            <p:ph type="body" sz="quarter" idx="22"/>
          </p:nvPr>
        </p:nvSpPr>
        <p:spPr>
          <a:xfrm>
            <a:off x="6544561" y="3577295"/>
            <a:ext cx="3051938"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68" name="Espace réservé du contenu 2"/>
          <p:cNvSpPr>
            <a:spLocks noGrp="1"/>
          </p:cNvSpPr>
          <p:nvPr>
            <p:ph idx="23"/>
          </p:nvPr>
        </p:nvSpPr>
        <p:spPr>
          <a:xfrm>
            <a:off x="6544561" y="396165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9" name="Espace réservé pour une image  28"/>
          <p:cNvSpPr>
            <a:spLocks noGrp="1"/>
          </p:cNvSpPr>
          <p:nvPr>
            <p:ph type="pic" sz="quarter" idx="24"/>
          </p:nvPr>
        </p:nvSpPr>
        <p:spPr>
          <a:xfrm>
            <a:off x="5865317" y="3577641"/>
            <a:ext cx="679450" cy="649287"/>
          </a:xfrm>
        </p:spPr>
        <p:txBody>
          <a:bodyPr/>
          <a:lstStyle/>
          <a:p>
            <a:r>
              <a:rPr lang="fr-FR"/>
              <a:t>Cliquez sur l'icône pour ajouter une image</a:t>
            </a:r>
            <a:endParaRPr lang="fr-FR" dirty="0"/>
          </a:p>
        </p:txBody>
      </p:sp>
      <p:sp>
        <p:nvSpPr>
          <p:cNvPr id="70" name="Espace réservé du texte 23"/>
          <p:cNvSpPr>
            <a:spLocks noGrp="1"/>
          </p:cNvSpPr>
          <p:nvPr>
            <p:ph type="body" sz="quarter" idx="25"/>
          </p:nvPr>
        </p:nvSpPr>
        <p:spPr>
          <a:xfrm>
            <a:off x="6544767" y="5192349"/>
            <a:ext cx="3051938"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71" name="Espace réservé du contenu 2"/>
          <p:cNvSpPr>
            <a:spLocks noGrp="1"/>
          </p:cNvSpPr>
          <p:nvPr>
            <p:ph idx="26"/>
          </p:nvPr>
        </p:nvSpPr>
        <p:spPr>
          <a:xfrm>
            <a:off x="6544767" y="5576709"/>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2" name="Espace réservé pour une image  28"/>
          <p:cNvSpPr>
            <a:spLocks noGrp="1"/>
          </p:cNvSpPr>
          <p:nvPr>
            <p:ph type="pic" sz="quarter" idx="27"/>
          </p:nvPr>
        </p:nvSpPr>
        <p:spPr>
          <a:xfrm>
            <a:off x="5865523" y="5192695"/>
            <a:ext cx="679450" cy="649287"/>
          </a:xfrm>
        </p:spPr>
        <p:txBody>
          <a:bodyPr/>
          <a:lstStyle/>
          <a:p>
            <a:r>
              <a:rPr lang="fr-FR"/>
              <a:t>Cliquez sur l'icône pour ajouter une image</a:t>
            </a:r>
            <a:endParaRPr lang="fr-FR" dirty="0"/>
          </a:p>
        </p:txBody>
      </p:sp>
      <p:sp>
        <p:nvSpPr>
          <p:cNvPr id="73" name="Espace réservé du texte 23"/>
          <p:cNvSpPr>
            <a:spLocks noGrp="1"/>
          </p:cNvSpPr>
          <p:nvPr>
            <p:ph type="body" sz="quarter" idx="16"/>
          </p:nvPr>
        </p:nvSpPr>
        <p:spPr>
          <a:xfrm>
            <a:off x="1526463" y="1946477"/>
            <a:ext cx="4067646"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74" name="Espace réservé du contenu 2"/>
          <p:cNvSpPr>
            <a:spLocks noGrp="1"/>
          </p:cNvSpPr>
          <p:nvPr>
            <p:ph idx="17"/>
          </p:nvPr>
        </p:nvSpPr>
        <p:spPr>
          <a:xfrm>
            <a:off x="1526463" y="2330837"/>
            <a:ext cx="4067646" cy="430694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5" name="Espace réservé pour une image  28"/>
          <p:cNvSpPr>
            <a:spLocks noGrp="1"/>
          </p:cNvSpPr>
          <p:nvPr>
            <p:ph type="pic" sz="quarter" idx="18"/>
          </p:nvPr>
        </p:nvSpPr>
        <p:spPr>
          <a:xfrm>
            <a:off x="847219" y="1946823"/>
            <a:ext cx="679450" cy="649287"/>
          </a:xfrm>
        </p:spPr>
        <p:txBody>
          <a:bodyPr/>
          <a:lstStyle/>
          <a:p>
            <a:r>
              <a:rPr lang="fr-FR"/>
              <a:t>Cliquez sur l'icône pour ajouter une image</a:t>
            </a:r>
            <a:endParaRPr lang="fr-FR" dirty="0"/>
          </a:p>
        </p:txBody>
      </p:sp>
    </p:spTree>
    <p:extLst>
      <p:ext uri="{BB962C8B-B14F-4D97-AF65-F5344CB8AC3E}">
        <p14:creationId xmlns:p14="http://schemas.microsoft.com/office/powerpoint/2010/main" val="8823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p:grpSpPr>
        <p:sp>
          <p:nvSpPr>
            <p:cNvPr id="8" name="Ellipse 7"/>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3" name="Espace réservé du contenu 2"/>
          <p:cNvSpPr>
            <a:spLocks noGrp="1"/>
          </p:cNvSpPr>
          <p:nvPr>
            <p:ph idx="1"/>
          </p:nvPr>
        </p:nvSpPr>
        <p:spPr>
          <a:xfrm>
            <a:off x="871253" y="1879623"/>
            <a:ext cx="8725246" cy="4561778"/>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020067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p:grpSpPr>
        <p:sp>
          <p:nvSpPr>
            <p:cNvPr id="8" name="Ellipse 7"/>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2211451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22129" y="288561"/>
            <a:ext cx="9398318" cy="1200944"/>
          </a:xfrm>
          <a:prstGeom prst="rect">
            <a:avLst/>
          </a:prstGeom>
        </p:spPr>
        <p:txBody>
          <a:bodyPr vert="horz" lIns="100840" tIns="50420" rIns="100840" bIns="50420" rtlCol="0" anchor="ctr">
            <a:normAutofit/>
          </a:bodyPr>
          <a:lstStyle/>
          <a:p>
            <a:r>
              <a:rPr lang="fr-FR" dirty="0"/>
              <a:t>cliquez et modifiez le titre</a:t>
            </a:r>
          </a:p>
        </p:txBody>
      </p:sp>
      <p:sp>
        <p:nvSpPr>
          <p:cNvPr id="3" name="Espace réservé du texte 2"/>
          <p:cNvSpPr>
            <a:spLocks noGrp="1"/>
          </p:cNvSpPr>
          <p:nvPr>
            <p:ph type="body" idx="1"/>
          </p:nvPr>
        </p:nvSpPr>
        <p:spPr>
          <a:xfrm>
            <a:off x="522129" y="1681322"/>
            <a:ext cx="9398318" cy="4755405"/>
          </a:xfrm>
          <a:prstGeom prst="rect">
            <a:avLst/>
          </a:prstGeom>
        </p:spPr>
        <p:txBody>
          <a:bodyPr vert="horz" lIns="100840" tIns="50420" rIns="100840" bIns="504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p:cNvSpPr>
            <a:spLocks noGrp="1"/>
          </p:cNvSpPr>
          <p:nvPr>
            <p:ph type="sldNum" sz="quarter" idx="4"/>
          </p:nvPr>
        </p:nvSpPr>
        <p:spPr>
          <a:xfrm>
            <a:off x="7483845" y="6678583"/>
            <a:ext cx="2436601" cy="383635"/>
          </a:xfrm>
          <a:prstGeom prst="rect">
            <a:avLst/>
          </a:prstGeom>
        </p:spPr>
        <p:txBody>
          <a:bodyPr vert="horz" lIns="100840" tIns="50420" rIns="100840" bIns="50420" rtlCol="0" anchor="ctr"/>
          <a:lstStyle>
            <a:lvl1pPr algn="r">
              <a:defRPr sz="1100">
                <a:solidFill>
                  <a:schemeClr val="tx1">
                    <a:tint val="75000"/>
                  </a:schemeClr>
                </a:solidFill>
                <a:latin typeface="Open Sans"/>
                <a:cs typeface="Open Sans"/>
              </a:defRPr>
            </a:lvl1pPr>
          </a:lstStyle>
          <a:p>
            <a:fld id="{7906ABAA-F58A-8746-ABD2-B10DC78705C3}" type="slidenum">
              <a:rPr lang="fr-FR" smtClean="0"/>
              <a:pPr/>
              <a:t>‹N°›</a:t>
            </a:fld>
            <a:endParaRPr lang="fr-FR"/>
          </a:p>
        </p:txBody>
      </p:sp>
      <p:sp>
        <p:nvSpPr>
          <p:cNvPr id="7" name="ZoneTexte 6"/>
          <p:cNvSpPr txBox="1"/>
          <p:nvPr/>
        </p:nvSpPr>
        <p:spPr>
          <a:xfrm>
            <a:off x="232548" y="6791745"/>
            <a:ext cx="1678069" cy="261610"/>
          </a:xfrm>
          <a:prstGeom prst="rect">
            <a:avLst/>
          </a:prstGeom>
          <a:noFill/>
        </p:spPr>
        <p:txBody>
          <a:bodyPr wrap="square" rtlCol="0">
            <a:spAutoFit/>
          </a:bodyPr>
          <a:lstStyle/>
          <a:p>
            <a:r>
              <a:rPr lang="fr-FR" sz="1100" b="1" dirty="0">
                <a:solidFill>
                  <a:srgbClr val="172A44"/>
                </a:solidFill>
                <a:latin typeface="Comfortaa Bold"/>
                <a:cs typeface="Comfortaa Bold"/>
              </a:rPr>
              <a:t>maestr</a:t>
            </a:r>
            <a:r>
              <a:rPr lang="fr-FR" sz="1100" b="1" dirty="0">
                <a:solidFill>
                  <a:srgbClr val="327BEC"/>
                </a:solidFill>
                <a:latin typeface="Comfortaa Bold"/>
                <a:cs typeface="Comfortaa Bold"/>
              </a:rPr>
              <a:t>ia</a:t>
            </a:r>
            <a:r>
              <a:rPr lang="fr-FR" sz="1100" b="1" dirty="0">
                <a:solidFill>
                  <a:srgbClr val="172A44"/>
                </a:solidFill>
                <a:latin typeface="Comfortaa Bold"/>
                <a:cs typeface="Comfortaa Bold"/>
              </a:rPr>
              <a:t> innovation</a:t>
            </a:r>
          </a:p>
        </p:txBody>
      </p:sp>
    </p:spTree>
    <p:extLst>
      <p:ext uri="{BB962C8B-B14F-4D97-AF65-F5344CB8AC3E}">
        <p14:creationId xmlns:p14="http://schemas.microsoft.com/office/powerpoint/2010/main" val="1035224024"/>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0" r:id="rId4"/>
    <p:sldLayoutId id="2147483661" r:id="rId5"/>
    <p:sldLayoutId id="2147483663" r:id="rId6"/>
    <p:sldLayoutId id="2147483662" r:id="rId7"/>
    <p:sldLayoutId id="2147483654" r:id="rId8"/>
    <p:sldLayoutId id="2147483665" r:id="rId9"/>
    <p:sldLayoutId id="2147483655" r:id="rId10"/>
    <p:sldLayoutId id="2147483708" r:id="rId11"/>
  </p:sldLayoutIdLst>
  <p:txStyles>
    <p:titleStyle>
      <a:lvl1pPr algn="ctr" defTabSz="504200" rtl="0" eaLnBrk="1" latinLnBrk="0" hangingPunct="1">
        <a:spcBef>
          <a:spcPct val="0"/>
        </a:spcBef>
        <a:buNone/>
        <a:defRPr sz="4000" kern="1200">
          <a:solidFill>
            <a:srgbClr val="172A44"/>
          </a:solidFill>
          <a:latin typeface="Comfortaa Bold"/>
          <a:ea typeface="+mj-ea"/>
          <a:cs typeface="Comfortaa Bold"/>
        </a:defRPr>
      </a:lvl1pPr>
    </p:titleStyle>
    <p:body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fr-FR"/>
      </a:defPPr>
      <a:lvl1pPr marL="0" algn="l" defTabSz="504200" rtl="0" eaLnBrk="1" latinLnBrk="0" hangingPunct="1">
        <a:defRPr sz="2000" kern="1200">
          <a:solidFill>
            <a:schemeClr val="tx1"/>
          </a:solidFill>
          <a:latin typeface="+mn-lt"/>
          <a:ea typeface="+mn-ea"/>
          <a:cs typeface="+mn-cs"/>
        </a:defRPr>
      </a:lvl1pPr>
      <a:lvl2pPr marL="504200" algn="l" defTabSz="504200" rtl="0" eaLnBrk="1" latinLnBrk="0" hangingPunct="1">
        <a:defRPr sz="2000" kern="1200">
          <a:solidFill>
            <a:schemeClr val="tx1"/>
          </a:solidFill>
          <a:latin typeface="+mn-lt"/>
          <a:ea typeface="+mn-ea"/>
          <a:cs typeface="+mn-cs"/>
        </a:defRPr>
      </a:lvl2pPr>
      <a:lvl3pPr marL="1008400" algn="l" defTabSz="504200" rtl="0" eaLnBrk="1" latinLnBrk="0" hangingPunct="1">
        <a:defRPr sz="2000" kern="1200">
          <a:solidFill>
            <a:schemeClr val="tx1"/>
          </a:solidFill>
          <a:latin typeface="+mn-lt"/>
          <a:ea typeface="+mn-ea"/>
          <a:cs typeface="+mn-cs"/>
        </a:defRPr>
      </a:lvl3pPr>
      <a:lvl4pPr marL="1512600" algn="l" defTabSz="504200" rtl="0" eaLnBrk="1" latinLnBrk="0" hangingPunct="1">
        <a:defRPr sz="2000" kern="1200">
          <a:solidFill>
            <a:schemeClr val="tx1"/>
          </a:solidFill>
          <a:latin typeface="+mn-lt"/>
          <a:ea typeface="+mn-ea"/>
          <a:cs typeface="+mn-cs"/>
        </a:defRPr>
      </a:lvl4pPr>
      <a:lvl5pPr marL="2016801" algn="l" defTabSz="504200" rtl="0" eaLnBrk="1" latinLnBrk="0" hangingPunct="1">
        <a:defRPr sz="2000" kern="1200">
          <a:solidFill>
            <a:schemeClr val="tx1"/>
          </a:solidFill>
          <a:latin typeface="+mn-lt"/>
          <a:ea typeface="+mn-ea"/>
          <a:cs typeface="+mn-cs"/>
        </a:defRPr>
      </a:lvl5pPr>
      <a:lvl6pPr marL="2521001" algn="l" defTabSz="504200" rtl="0" eaLnBrk="1" latinLnBrk="0" hangingPunct="1">
        <a:defRPr sz="2000" kern="1200">
          <a:solidFill>
            <a:schemeClr val="tx1"/>
          </a:solidFill>
          <a:latin typeface="+mn-lt"/>
          <a:ea typeface="+mn-ea"/>
          <a:cs typeface="+mn-cs"/>
        </a:defRPr>
      </a:lvl6pPr>
      <a:lvl7pPr marL="3025201" algn="l" defTabSz="504200" rtl="0" eaLnBrk="1" latinLnBrk="0" hangingPunct="1">
        <a:defRPr sz="2000" kern="1200">
          <a:solidFill>
            <a:schemeClr val="tx1"/>
          </a:solidFill>
          <a:latin typeface="+mn-lt"/>
          <a:ea typeface="+mn-ea"/>
          <a:cs typeface="+mn-cs"/>
        </a:defRPr>
      </a:lvl7pPr>
      <a:lvl8pPr marL="3529401" algn="l" defTabSz="504200" rtl="0" eaLnBrk="1" latinLnBrk="0" hangingPunct="1">
        <a:defRPr sz="2000" kern="1200">
          <a:solidFill>
            <a:schemeClr val="tx1"/>
          </a:solidFill>
          <a:latin typeface="+mn-lt"/>
          <a:ea typeface="+mn-ea"/>
          <a:cs typeface="+mn-cs"/>
        </a:defRPr>
      </a:lvl8pPr>
      <a:lvl9pPr marL="4033601" algn="l" defTabSz="504200"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22129" y="288561"/>
            <a:ext cx="9398318" cy="1200944"/>
          </a:xfrm>
          <a:prstGeom prst="rect">
            <a:avLst/>
          </a:prstGeom>
        </p:spPr>
        <p:txBody>
          <a:bodyPr vert="horz" lIns="100840" tIns="50420" rIns="100840" bIns="50420" rtlCol="0" anchor="ctr">
            <a:normAutofit/>
          </a:bodyPr>
          <a:lstStyle/>
          <a:p>
            <a:r>
              <a:rPr lang="fr-FR" dirty="0"/>
              <a:t>cliquez et modifiez le titre</a:t>
            </a:r>
          </a:p>
        </p:txBody>
      </p:sp>
      <p:sp>
        <p:nvSpPr>
          <p:cNvPr id="3" name="Espace réservé du texte 2"/>
          <p:cNvSpPr>
            <a:spLocks noGrp="1"/>
          </p:cNvSpPr>
          <p:nvPr>
            <p:ph type="body" idx="1"/>
          </p:nvPr>
        </p:nvSpPr>
        <p:spPr>
          <a:xfrm>
            <a:off x="522129" y="1681322"/>
            <a:ext cx="9398318" cy="4755405"/>
          </a:xfrm>
          <a:prstGeom prst="rect">
            <a:avLst/>
          </a:prstGeom>
        </p:spPr>
        <p:txBody>
          <a:bodyPr vert="horz" lIns="100840" tIns="50420" rIns="100840" bIns="504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p:cNvSpPr>
            <a:spLocks noGrp="1"/>
          </p:cNvSpPr>
          <p:nvPr>
            <p:ph type="sldNum" sz="quarter" idx="4"/>
          </p:nvPr>
        </p:nvSpPr>
        <p:spPr>
          <a:xfrm>
            <a:off x="7483845" y="6678583"/>
            <a:ext cx="2436601" cy="383635"/>
          </a:xfrm>
          <a:prstGeom prst="rect">
            <a:avLst/>
          </a:prstGeom>
        </p:spPr>
        <p:txBody>
          <a:bodyPr vert="horz" lIns="100840" tIns="50420" rIns="100840" bIns="50420" rtlCol="0" anchor="ctr"/>
          <a:lstStyle>
            <a:lvl1pPr algn="r">
              <a:defRPr sz="1100">
                <a:solidFill>
                  <a:schemeClr val="tx1">
                    <a:tint val="75000"/>
                  </a:schemeClr>
                </a:solidFill>
                <a:latin typeface="Open Sans"/>
                <a:cs typeface="Open Sans"/>
              </a:defRPr>
            </a:lvl1pPr>
          </a:lstStyle>
          <a:p>
            <a:fld id="{7906ABAA-F58A-8746-ABD2-B10DC78705C3}" type="slidenum">
              <a:rPr lang="fr-FR" smtClean="0"/>
              <a:pPr/>
              <a:t>‹N°›</a:t>
            </a:fld>
            <a:endParaRPr lang="fr-FR"/>
          </a:p>
        </p:txBody>
      </p:sp>
      <p:sp>
        <p:nvSpPr>
          <p:cNvPr id="7" name="ZoneTexte 6"/>
          <p:cNvSpPr txBox="1"/>
          <p:nvPr/>
        </p:nvSpPr>
        <p:spPr>
          <a:xfrm>
            <a:off x="232548" y="6791745"/>
            <a:ext cx="1678069" cy="261610"/>
          </a:xfrm>
          <a:prstGeom prst="rect">
            <a:avLst/>
          </a:prstGeom>
          <a:noFill/>
        </p:spPr>
        <p:txBody>
          <a:bodyPr wrap="square" rtlCol="0">
            <a:spAutoFit/>
          </a:bodyPr>
          <a:lstStyle/>
          <a:p>
            <a:r>
              <a:rPr lang="fr-FR" sz="1100" b="1" dirty="0">
                <a:solidFill>
                  <a:srgbClr val="172A44"/>
                </a:solidFill>
                <a:latin typeface="Comfortaa Bold"/>
                <a:cs typeface="Comfortaa Bold"/>
              </a:rPr>
              <a:t>maestr</a:t>
            </a:r>
            <a:r>
              <a:rPr lang="fr-FR" sz="1100" b="1" dirty="0">
                <a:solidFill>
                  <a:srgbClr val="29D190"/>
                </a:solidFill>
                <a:latin typeface="Comfortaa Bold"/>
                <a:cs typeface="Comfortaa Bold"/>
              </a:rPr>
              <a:t>ia</a:t>
            </a:r>
            <a:r>
              <a:rPr lang="fr-FR" sz="1100" b="1" dirty="0">
                <a:solidFill>
                  <a:srgbClr val="172A44"/>
                </a:solidFill>
                <a:latin typeface="Comfortaa Bold"/>
                <a:cs typeface="Comfortaa Bold"/>
              </a:rPr>
              <a:t> innovation</a:t>
            </a:r>
          </a:p>
        </p:txBody>
      </p:sp>
    </p:spTree>
    <p:extLst>
      <p:ext uri="{BB962C8B-B14F-4D97-AF65-F5344CB8AC3E}">
        <p14:creationId xmlns:p14="http://schemas.microsoft.com/office/powerpoint/2010/main" val="408610775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Lst>
  <p:txStyles>
    <p:titleStyle>
      <a:lvl1pPr algn="ctr" defTabSz="504200" rtl="0" eaLnBrk="1" latinLnBrk="0" hangingPunct="1">
        <a:spcBef>
          <a:spcPct val="0"/>
        </a:spcBef>
        <a:buNone/>
        <a:defRPr sz="4000" kern="1200">
          <a:solidFill>
            <a:srgbClr val="172A44"/>
          </a:solidFill>
          <a:latin typeface="Comfortaa Bold"/>
          <a:ea typeface="+mj-ea"/>
          <a:cs typeface="Comfortaa Bold"/>
        </a:defRPr>
      </a:lvl1pPr>
    </p:titleStyle>
    <p:body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fr-FR"/>
      </a:defPPr>
      <a:lvl1pPr marL="0" algn="l" defTabSz="504200" rtl="0" eaLnBrk="1" latinLnBrk="0" hangingPunct="1">
        <a:defRPr sz="2000" kern="1200">
          <a:solidFill>
            <a:schemeClr val="tx1"/>
          </a:solidFill>
          <a:latin typeface="+mn-lt"/>
          <a:ea typeface="+mn-ea"/>
          <a:cs typeface="+mn-cs"/>
        </a:defRPr>
      </a:lvl1pPr>
      <a:lvl2pPr marL="504200" algn="l" defTabSz="504200" rtl="0" eaLnBrk="1" latinLnBrk="0" hangingPunct="1">
        <a:defRPr sz="2000" kern="1200">
          <a:solidFill>
            <a:schemeClr val="tx1"/>
          </a:solidFill>
          <a:latin typeface="+mn-lt"/>
          <a:ea typeface="+mn-ea"/>
          <a:cs typeface="+mn-cs"/>
        </a:defRPr>
      </a:lvl2pPr>
      <a:lvl3pPr marL="1008400" algn="l" defTabSz="504200" rtl="0" eaLnBrk="1" latinLnBrk="0" hangingPunct="1">
        <a:defRPr sz="2000" kern="1200">
          <a:solidFill>
            <a:schemeClr val="tx1"/>
          </a:solidFill>
          <a:latin typeface="+mn-lt"/>
          <a:ea typeface="+mn-ea"/>
          <a:cs typeface="+mn-cs"/>
        </a:defRPr>
      </a:lvl3pPr>
      <a:lvl4pPr marL="1512600" algn="l" defTabSz="504200" rtl="0" eaLnBrk="1" latinLnBrk="0" hangingPunct="1">
        <a:defRPr sz="2000" kern="1200">
          <a:solidFill>
            <a:schemeClr val="tx1"/>
          </a:solidFill>
          <a:latin typeface="+mn-lt"/>
          <a:ea typeface="+mn-ea"/>
          <a:cs typeface="+mn-cs"/>
        </a:defRPr>
      </a:lvl4pPr>
      <a:lvl5pPr marL="2016801" algn="l" defTabSz="504200" rtl="0" eaLnBrk="1" latinLnBrk="0" hangingPunct="1">
        <a:defRPr sz="2000" kern="1200">
          <a:solidFill>
            <a:schemeClr val="tx1"/>
          </a:solidFill>
          <a:latin typeface="+mn-lt"/>
          <a:ea typeface="+mn-ea"/>
          <a:cs typeface="+mn-cs"/>
        </a:defRPr>
      </a:lvl5pPr>
      <a:lvl6pPr marL="2521001" algn="l" defTabSz="504200" rtl="0" eaLnBrk="1" latinLnBrk="0" hangingPunct="1">
        <a:defRPr sz="2000" kern="1200">
          <a:solidFill>
            <a:schemeClr val="tx1"/>
          </a:solidFill>
          <a:latin typeface="+mn-lt"/>
          <a:ea typeface="+mn-ea"/>
          <a:cs typeface="+mn-cs"/>
        </a:defRPr>
      </a:lvl6pPr>
      <a:lvl7pPr marL="3025201" algn="l" defTabSz="504200" rtl="0" eaLnBrk="1" latinLnBrk="0" hangingPunct="1">
        <a:defRPr sz="2000" kern="1200">
          <a:solidFill>
            <a:schemeClr val="tx1"/>
          </a:solidFill>
          <a:latin typeface="+mn-lt"/>
          <a:ea typeface="+mn-ea"/>
          <a:cs typeface="+mn-cs"/>
        </a:defRPr>
      </a:lvl7pPr>
      <a:lvl8pPr marL="3529401" algn="l" defTabSz="504200" rtl="0" eaLnBrk="1" latinLnBrk="0" hangingPunct="1">
        <a:defRPr sz="2000" kern="1200">
          <a:solidFill>
            <a:schemeClr val="tx1"/>
          </a:solidFill>
          <a:latin typeface="+mn-lt"/>
          <a:ea typeface="+mn-ea"/>
          <a:cs typeface="+mn-cs"/>
        </a:defRPr>
      </a:lvl8pPr>
      <a:lvl9pPr marL="4033601" algn="l" defTabSz="50420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22129" y="288561"/>
            <a:ext cx="9398318" cy="1200944"/>
          </a:xfrm>
          <a:prstGeom prst="rect">
            <a:avLst/>
          </a:prstGeom>
        </p:spPr>
        <p:txBody>
          <a:bodyPr vert="horz" lIns="100840" tIns="50420" rIns="100840" bIns="50420" rtlCol="0" anchor="ctr">
            <a:normAutofit/>
          </a:bodyPr>
          <a:lstStyle/>
          <a:p>
            <a:r>
              <a:rPr lang="fr-FR" dirty="0"/>
              <a:t>cliquez et modifiez le titre</a:t>
            </a:r>
          </a:p>
        </p:txBody>
      </p:sp>
      <p:sp>
        <p:nvSpPr>
          <p:cNvPr id="3" name="Espace réservé du texte 2"/>
          <p:cNvSpPr>
            <a:spLocks noGrp="1"/>
          </p:cNvSpPr>
          <p:nvPr>
            <p:ph type="body" idx="1"/>
          </p:nvPr>
        </p:nvSpPr>
        <p:spPr>
          <a:xfrm>
            <a:off x="522129" y="1681322"/>
            <a:ext cx="9398318" cy="4755405"/>
          </a:xfrm>
          <a:prstGeom prst="rect">
            <a:avLst/>
          </a:prstGeom>
        </p:spPr>
        <p:txBody>
          <a:bodyPr vert="horz" lIns="100840" tIns="50420" rIns="100840" bIns="504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p:cNvSpPr>
            <a:spLocks noGrp="1"/>
          </p:cNvSpPr>
          <p:nvPr>
            <p:ph type="sldNum" sz="quarter" idx="4"/>
          </p:nvPr>
        </p:nvSpPr>
        <p:spPr>
          <a:xfrm>
            <a:off x="7483845" y="6678583"/>
            <a:ext cx="2436601" cy="383635"/>
          </a:xfrm>
          <a:prstGeom prst="rect">
            <a:avLst/>
          </a:prstGeom>
        </p:spPr>
        <p:txBody>
          <a:bodyPr vert="horz" lIns="100840" tIns="50420" rIns="100840" bIns="50420" rtlCol="0" anchor="ctr"/>
          <a:lstStyle>
            <a:lvl1pPr algn="r">
              <a:defRPr sz="1100">
                <a:solidFill>
                  <a:schemeClr val="tx1">
                    <a:tint val="75000"/>
                  </a:schemeClr>
                </a:solidFill>
                <a:latin typeface="Open Sans"/>
                <a:cs typeface="Open Sans"/>
              </a:defRPr>
            </a:lvl1pPr>
          </a:lstStyle>
          <a:p>
            <a:fld id="{7906ABAA-F58A-8746-ABD2-B10DC78705C3}" type="slidenum">
              <a:rPr lang="fr-FR" smtClean="0"/>
              <a:pPr/>
              <a:t>‹N°›</a:t>
            </a:fld>
            <a:endParaRPr lang="fr-FR"/>
          </a:p>
        </p:txBody>
      </p:sp>
      <p:sp>
        <p:nvSpPr>
          <p:cNvPr id="7" name="ZoneTexte 6"/>
          <p:cNvSpPr txBox="1"/>
          <p:nvPr/>
        </p:nvSpPr>
        <p:spPr>
          <a:xfrm>
            <a:off x="232548" y="6791745"/>
            <a:ext cx="1678069" cy="261610"/>
          </a:xfrm>
          <a:prstGeom prst="rect">
            <a:avLst/>
          </a:prstGeom>
          <a:noFill/>
        </p:spPr>
        <p:txBody>
          <a:bodyPr wrap="square" rtlCol="0">
            <a:spAutoFit/>
          </a:bodyPr>
          <a:lstStyle/>
          <a:p>
            <a:r>
              <a:rPr lang="fr-FR" sz="1100" b="1" dirty="0">
                <a:solidFill>
                  <a:srgbClr val="172A44"/>
                </a:solidFill>
                <a:latin typeface="Comfortaa Bold"/>
                <a:cs typeface="Comfortaa Bold"/>
              </a:rPr>
              <a:t>maestr</a:t>
            </a:r>
            <a:r>
              <a:rPr lang="fr-FR" sz="1100" b="1" dirty="0">
                <a:solidFill>
                  <a:srgbClr val="FC5BA1"/>
                </a:solidFill>
                <a:latin typeface="Comfortaa Bold"/>
                <a:cs typeface="Comfortaa Bold"/>
              </a:rPr>
              <a:t>ia</a:t>
            </a:r>
            <a:r>
              <a:rPr lang="fr-FR" sz="1100" b="1" dirty="0">
                <a:solidFill>
                  <a:srgbClr val="172A44"/>
                </a:solidFill>
                <a:latin typeface="Comfortaa Bold"/>
                <a:cs typeface="Comfortaa Bold"/>
              </a:rPr>
              <a:t> innovation</a:t>
            </a:r>
          </a:p>
        </p:txBody>
      </p:sp>
    </p:spTree>
    <p:extLst>
      <p:ext uri="{BB962C8B-B14F-4D97-AF65-F5344CB8AC3E}">
        <p14:creationId xmlns:p14="http://schemas.microsoft.com/office/powerpoint/2010/main" val="241960448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Lst>
  <p:txStyles>
    <p:titleStyle>
      <a:lvl1pPr algn="ctr" defTabSz="504200" rtl="0" eaLnBrk="1" latinLnBrk="0" hangingPunct="1">
        <a:spcBef>
          <a:spcPct val="0"/>
        </a:spcBef>
        <a:buNone/>
        <a:defRPr sz="4000" kern="1200">
          <a:solidFill>
            <a:srgbClr val="172A44"/>
          </a:solidFill>
          <a:latin typeface="Comfortaa Bold"/>
          <a:ea typeface="+mj-ea"/>
          <a:cs typeface="Comfortaa Bold"/>
        </a:defRPr>
      </a:lvl1pPr>
    </p:titleStyle>
    <p:body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fr-FR"/>
      </a:defPPr>
      <a:lvl1pPr marL="0" algn="l" defTabSz="504200" rtl="0" eaLnBrk="1" latinLnBrk="0" hangingPunct="1">
        <a:defRPr sz="2000" kern="1200">
          <a:solidFill>
            <a:schemeClr val="tx1"/>
          </a:solidFill>
          <a:latin typeface="+mn-lt"/>
          <a:ea typeface="+mn-ea"/>
          <a:cs typeface="+mn-cs"/>
        </a:defRPr>
      </a:lvl1pPr>
      <a:lvl2pPr marL="504200" algn="l" defTabSz="504200" rtl="0" eaLnBrk="1" latinLnBrk="0" hangingPunct="1">
        <a:defRPr sz="2000" kern="1200">
          <a:solidFill>
            <a:schemeClr val="tx1"/>
          </a:solidFill>
          <a:latin typeface="+mn-lt"/>
          <a:ea typeface="+mn-ea"/>
          <a:cs typeface="+mn-cs"/>
        </a:defRPr>
      </a:lvl2pPr>
      <a:lvl3pPr marL="1008400" algn="l" defTabSz="504200" rtl="0" eaLnBrk="1" latinLnBrk="0" hangingPunct="1">
        <a:defRPr sz="2000" kern="1200">
          <a:solidFill>
            <a:schemeClr val="tx1"/>
          </a:solidFill>
          <a:latin typeface="+mn-lt"/>
          <a:ea typeface="+mn-ea"/>
          <a:cs typeface="+mn-cs"/>
        </a:defRPr>
      </a:lvl3pPr>
      <a:lvl4pPr marL="1512600" algn="l" defTabSz="504200" rtl="0" eaLnBrk="1" latinLnBrk="0" hangingPunct="1">
        <a:defRPr sz="2000" kern="1200">
          <a:solidFill>
            <a:schemeClr val="tx1"/>
          </a:solidFill>
          <a:latin typeface="+mn-lt"/>
          <a:ea typeface="+mn-ea"/>
          <a:cs typeface="+mn-cs"/>
        </a:defRPr>
      </a:lvl4pPr>
      <a:lvl5pPr marL="2016801" algn="l" defTabSz="504200" rtl="0" eaLnBrk="1" latinLnBrk="0" hangingPunct="1">
        <a:defRPr sz="2000" kern="1200">
          <a:solidFill>
            <a:schemeClr val="tx1"/>
          </a:solidFill>
          <a:latin typeface="+mn-lt"/>
          <a:ea typeface="+mn-ea"/>
          <a:cs typeface="+mn-cs"/>
        </a:defRPr>
      </a:lvl5pPr>
      <a:lvl6pPr marL="2521001" algn="l" defTabSz="504200" rtl="0" eaLnBrk="1" latinLnBrk="0" hangingPunct="1">
        <a:defRPr sz="2000" kern="1200">
          <a:solidFill>
            <a:schemeClr val="tx1"/>
          </a:solidFill>
          <a:latin typeface="+mn-lt"/>
          <a:ea typeface="+mn-ea"/>
          <a:cs typeface="+mn-cs"/>
        </a:defRPr>
      </a:lvl6pPr>
      <a:lvl7pPr marL="3025201" algn="l" defTabSz="504200" rtl="0" eaLnBrk="1" latinLnBrk="0" hangingPunct="1">
        <a:defRPr sz="2000" kern="1200">
          <a:solidFill>
            <a:schemeClr val="tx1"/>
          </a:solidFill>
          <a:latin typeface="+mn-lt"/>
          <a:ea typeface="+mn-ea"/>
          <a:cs typeface="+mn-cs"/>
        </a:defRPr>
      </a:lvl7pPr>
      <a:lvl8pPr marL="3529401" algn="l" defTabSz="504200" rtl="0" eaLnBrk="1" latinLnBrk="0" hangingPunct="1">
        <a:defRPr sz="2000" kern="1200">
          <a:solidFill>
            <a:schemeClr val="tx1"/>
          </a:solidFill>
          <a:latin typeface="+mn-lt"/>
          <a:ea typeface="+mn-ea"/>
          <a:cs typeface="+mn-cs"/>
        </a:defRPr>
      </a:lvl8pPr>
      <a:lvl9pPr marL="4033601" algn="l" defTabSz="504200"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22129" y="288561"/>
            <a:ext cx="9398318" cy="1200944"/>
          </a:xfrm>
          <a:prstGeom prst="rect">
            <a:avLst/>
          </a:prstGeom>
        </p:spPr>
        <p:txBody>
          <a:bodyPr vert="horz" lIns="100840" tIns="50420" rIns="100840" bIns="50420" rtlCol="0" anchor="ctr">
            <a:normAutofit/>
          </a:bodyPr>
          <a:lstStyle/>
          <a:p>
            <a:r>
              <a:rPr lang="fr-FR" dirty="0"/>
              <a:t>cliquez et modifiez le titre</a:t>
            </a:r>
          </a:p>
        </p:txBody>
      </p:sp>
      <p:sp>
        <p:nvSpPr>
          <p:cNvPr id="3" name="Espace réservé du texte 2"/>
          <p:cNvSpPr>
            <a:spLocks noGrp="1"/>
          </p:cNvSpPr>
          <p:nvPr>
            <p:ph type="body" idx="1"/>
          </p:nvPr>
        </p:nvSpPr>
        <p:spPr>
          <a:xfrm>
            <a:off x="522129" y="1681322"/>
            <a:ext cx="9398318" cy="4755405"/>
          </a:xfrm>
          <a:prstGeom prst="rect">
            <a:avLst/>
          </a:prstGeom>
        </p:spPr>
        <p:txBody>
          <a:bodyPr vert="horz" lIns="100840" tIns="50420" rIns="100840" bIns="504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p:cNvSpPr>
            <a:spLocks noGrp="1"/>
          </p:cNvSpPr>
          <p:nvPr>
            <p:ph type="sldNum" sz="quarter" idx="4"/>
          </p:nvPr>
        </p:nvSpPr>
        <p:spPr>
          <a:xfrm>
            <a:off x="7483845" y="6678583"/>
            <a:ext cx="2436601" cy="383635"/>
          </a:xfrm>
          <a:prstGeom prst="rect">
            <a:avLst/>
          </a:prstGeom>
        </p:spPr>
        <p:txBody>
          <a:bodyPr vert="horz" lIns="100840" tIns="50420" rIns="100840" bIns="50420" rtlCol="0" anchor="ctr"/>
          <a:lstStyle>
            <a:lvl1pPr algn="r">
              <a:defRPr sz="1100">
                <a:solidFill>
                  <a:schemeClr val="tx1">
                    <a:tint val="75000"/>
                  </a:schemeClr>
                </a:solidFill>
                <a:latin typeface="Open Sans"/>
                <a:cs typeface="Open Sans"/>
              </a:defRPr>
            </a:lvl1pPr>
          </a:lstStyle>
          <a:p>
            <a:fld id="{7906ABAA-F58A-8746-ABD2-B10DC78705C3}" type="slidenum">
              <a:rPr lang="fr-FR" smtClean="0"/>
              <a:pPr/>
              <a:t>‹N°›</a:t>
            </a:fld>
            <a:endParaRPr lang="fr-FR"/>
          </a:p>
        </p:txBody>
      </p:sp>
      <p:sp>
        <p:nvSpPr>
          <p:cNvPr id="7" name="ZoneTexte 6"/>
          <p:cNvSpPr txBox="1"/>
          <p:nvPr/>
        </p:nvSpPr>
        <p:spPr>
          <a:xfrm>
            <a:off x="232548" y="6791745"/>
            <a:ext cx="1678069" cy="261610"/>
          </a:xfrm>
          <a:prstGeom prst="rect">
            <a:avLst/>
          </a:prstGeom>
          <a:noFill/>
        </p:spPr>
        <p:txBody>
          <a:bodyPr wrap="square" rtlCol="0">
            <a:spAutoFit/>
          </a:bodyPr>
          <a:lstStyle/>
          <a:p>
            <a:r>
              <a:rPr lang="fr-FR" sz="1100" b="1" dirty="0">
                <a:solidFill>
                  <a:srgbClr val="172A44"/>
                </a:solidFill>
                <a:latin typeface="Comfortaa Bold"/>
                <a:cs typeface="Comfortaa Bold"/>
              </a:rPr>
              <a:t>maestr</a:t>
            </a:r>
            <a:r>
              <a:rPr lang="fr-FR" sz="1100" b="1" dirty="0">
                <a:solidFill>
                  <a:srgbClr val="FC562E"/>
                </a:solidFill>
                <a:latin typeface="Comfortaa Bold"/>
                <a:cs typeface="Comfortaa Bold"/>
              </a:rPr>
              <a:t>ia</a:t>
            </a:r>
            <a:r>
              <a:rPr lang="fr-FR" sz="1100" b="1" dirty="0">
                <a:solidFill>
                  <a:srgbClr val="172A44"/>
                </a:solidFill>
                <a:latin typeface="Comfortaa Bold"/>
                <a:cs typeface="Comfortaa Bold"/>
              </a:rPr>
              <a:t> innovation</a:t>
            </a:r>
          </a:p>
        </p:txBody>
      </p:sp>
    </p:spTree>
    <p:extLst>
      <p:ext uri="{BB962C8B-B14F-4D97-AF65-F5344CB8AC3E}">
        <p14:creationId xmlns:p14="http://schemas.microsoft.com/office/powerpoint/2010/main" val="77678660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9" r:id="rId8"/>
  </p:sldLayoutIdLst>
  <p:txStyles>
    <p:titleStyle>
      <a:lvl1pPr algn="ctr" defTabSz="504200" rtl="0" eaLnBrk="1" latinLnBrk="0" hangingPunct="1">
        <a:spcBef>
          <a:spcPct val="0"/>
        </a:spcBef>
        <a:buNone/>
        <a:defRPr sz="4000" kern="1200">
          <a:solidFill>
            <a:srgbClr val="172A44"/>
          </a:solidFill>
          <a:latin typeface="Comfortaa Bold"/>
          <a:ea typeface="+mj-ea"/>
          <a:cs typeface="Comfortaa Bold"/>
        </a:defRPr>
      </a:lvl1pPr>
    </p:titleStyle>
    <p:body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fr-FR"/>
      </a:defPPr>
      <a:lvl1pPr marL="0" algn="l" defTabSz="504200" rtl="0" eaLnBrk="1" latinLnBrk="0" hangingPunct="1">
        <a:defRPr sz="2000" kern="1200">
          <a:solidFill>
            <a:schemeClr val="tx1"/>
          </a:solidFill>
          <a:latin typeface="+mn-lt"/>
          <a:ea typeface="+mn-ea"/>
          <a:cs typeface="+mn-cs"/>
        </a:defRPr>
      </a:lvl1pPr>
      <a:lvl2pPr marL="504200" algn="l" defTabSz="504200" rtl="0" eaLnBrk="1" latinLnBrk="0" hangingPunct="1">
        <a:defRPr sz="2000" kern="1200">
          <a:solidFill>
            <a:schemeClr val="tx1"/>
          </a:solidFill>
          <a:latin typeface="+mn-lt"/>
          <a:ea typeface="+mn-ea"/>
          <a:cs typeface="+mn-cs"/>
        </a:defRPr>
      </a:lvl2pPr>
      <a:lvl3pPr marL="1008400" algn="l" defTabSz="504200" rtl="0" eaLnBrk="1" latinLnBrk="0" hangingPunct="1">
        <a:defRPr sz="2000" kern="1200">
          <a:solidFill>
            <a:schemeClr val="tx1"/>
          </a:solidFill>
          <a:latin typeface="+mn-lt"/>
          <a:ea typeface="+mn-ea"/>
          <a:cs typeface="+mn-cs"/>
        </a:defRPr>
      </a:lvl3pPr>
      <a:lvl4pPr marL="1512600" algn="l" defTabSz="504200" rtl="0" eaLnBrk="1" latinLnBrk="0" hangingPunct="1">
        <a:defRPr sz="2000" kern="1200">
          <a:solidFill>
            <a:schemeClr val="tx1"/>
          </a:solidFill>
          <a:latin typeface="+mn-lt"/>
          <a:ea typeface="+mn-ea"/>
          <a:cs typeface="+mn-cs"/>
        </a:defRPr>
      </a:lvl4pPr>
      <a:lvl5pPr marL="2016801" algn="l" defTabSz="504200" rtl="0" eaLnBrk="1" latinLnBrk="0" hangingPunct="1">
        <a:defRPr sz="2000" kern="1200">
          <a:solidFill>
            <a:schemeClr val="tx1"/>
          </a:solidFill>
          <a:latin typeface="+mn-lt"/>
          <a:ea typeface="+mn-ea"/>
          <a:cs typeface="+mn-cs"/>
        </a:defRPr>
      </a:lvl5pPr>
      <a:lvl6pPr marL="2521001" algn="l" defTabSz="504200" rtl="0" eaLnBrk="1" latinLnBrk="0" hangingPunct="1">
        <a:defRPr sz="2000" kern="1200">
          <a:solidFill>
            <a:schemeClr val="tx1"/>
          </a:solidFill>
          <a:latin typeface="+mn-lt"/>
          <a:ea typeface="+mn-ea"/>
          <a:cs typeface="+mn-cs"/>
        </a:defRPr>
      </a:lvl6pPr>
      <a:lvl7pPr marL="3025201" algn="l" defTabSz="504200" rtl="0" eaLnBrk="1" latinLnBrk="0" hangingPunct="1">
        <a:defRPr sz="2000" kern="1200">
          <a:solidFill>
            <a:schemeClr val="tx1"/>
          </a:solidFill>
          <a:latin typeface="+mn-lt"/>
          <a:ea typeface="+mn-ea"/>
          <a:cs typeface="+mn-cs"/>
        </a:defRPr>
      </a:lvl7pPr>
      <a:lvl8pPr marL="3529401" algn="l" defTabSz="504200" rtl="0" eaLnBrk="1" latinLnBrk="0" hangingPunct="1">
        <a:defRPr sz="2000" kern="1200">
          <a:solidFill>
            <a:schemeClr val="tx1"/>
          </a:solidFill>
          <a:latin typeface="+mn-lt"/>
          <a:ea typeface="+mn-ea"/>
          <a:cs typeface="+mn-cs"/>
        </a:defRPr>
      </a:lvl8pPr>
      <a:lvl9pPr marL="4033601" algn="l" defTabSz="50420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1.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1.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wikipedia.org/wiki/Comma-separated_values" TargetMode="Externa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pour une image  20">
            <a:extLst>
              <a:ext uri="{FF2B5EF4-FFF2-40B4-BE49-F238E27FC236}">
                <a16:creationId xmlns:a16="http://schemas.microsoft.com/office/drawing/2014/main" id="{4CF9270B-6FA1-4CDD-B394-CEDD64BF5DFA}"/>
              </a:ext>
            </a:extLst>
          </p:cNvPr>
          <p:cNvSpPr>
            <a:spLocks noGrp="1"/>
          </p:cNvSpPr>
          <p:nvPr>
            <p:ph type="pic" sz="quarter" idx="19"/>
          </p:nvPr>
        </p:nvSpPr>
        <p:spPr/>
      </p:sp>
      <p:sp>
        <p:nvSpPr>
          <p:cNvPr id="13" name="Titre 12">
            <a:extLst>
              <a:ext uri="{FF2B5EF4-FFF2-40B4-BE49-F238E27FC236}">
                <a16:creationId xmlns:a16="http://schemas.microsoft.com/office/drawing/2014/main" id="{234B3016-9F61-4CF7-8C4A-858205AFF10C}"/>
              </a:ext>
            </a:extLst>
          </p:cNvPr>
          <p:cNvSpPr>
            <a:spLocks noGrp="1"/>
          </p:cNvSpPr>
          <p:nvPr>
            <p:ph type="title"/>
          </p:nvPr>
        </p:nvSpPr>
        <p:spPr/>
        <p:txBody>
          <a:bodyPr/>
          <a:lstStyle/>
          <a:p>
            <a:r>
              <a:rPr lang="fr-FR" dirty="0"/>
              <a:t>Sommaire</a:t>
            </a:r>
          </a:p>
        </p:txBody>
      </p:sp>
      <p:sp>
        <p:nvSpPr>
          <p:cNvPr id="14" name="Espace réservé du contenu 13">
            <a:extLst>
              <a:ext uri="{FF2B5EF4-FFF2-40B4-BE49-F238E27FC236}">
                <a16:creationId xmlns:a16="http://schemas.microsoft.com/office/drawing/2014/main" id="{09A6A7C8-D838-4C93-97BB-0A41494ADB73}"/>
              </a:ext>
            </a:extLst>
          </p:cNvPr>
          <p:cNvSpPr>
            <a:spLocks noGrp="1"/>
          </p:cNvSpPr>
          <p:nvPr>
            <p:ph idx="1"/>
          </p:nvPr>
        </p:nvSpPr>
        <p:spPr/>
        <p:txBody>
          <a:bodyPr/>
          <a:lstStyle/>
          <a:p>
            <a:endParaRPr lang="fr-FR"/>
          </a:p>
        </p:txBody>
      </p:sp>
      <p:sp>
        <p:nvSpPr>
          <p:cNvPr id="15" name="Espace réservé du texte 14">
            <a:extLst>
              <a:ext uri="{FF2B5EF4-FFF2-40B4-BE49-F238E27FC236}">
                <a16:creationId xmlns:a16="http://schemas.microsoft.com/office/drawing/2014/main" id="{BEA5F172-EF1B-4A85-86E2-19421F601C1F}"/>
              </a:ext>
            </a:extLst>
          </p:cNvPr>
          <p:cNvSpPr>
            <a:spLocks noGrp="1"/>
          </p:cNvSpPr>
          <p:nvPr>
            <p:ph type="body" sz="quarter" idx="13"/>
          </p:nvPr>
        </p:nvSpPr>
        <p:spPr/>
        <p:txBody>
          <a:bodyPr/>
          <a:lstStyle/>
          <a:p>
            <a:r>
              <a:rPr lang="fr-FR" dirty="0"/>
              <a:t>Analyses univariées</a:t>
            </a:r>
          </a:p>
        </p:txBody>
      </p:sp>
      <p:sp>
        <p:nvSpPr>
          <p:cNvPr id="16" name="Espace réservé du contenu 15">
            <a:extLst>
              <a:ext uri="{FF2B5EF4-FFF2-40B4-BE49-F238E27FC236}">
                <a16:creationId xmlns:a16="http://schemas.microsoft.com/office/drawing/2014/main" id="{FF600BA2-DD27-4723-8660-FB372C305D38}"/>
              </a:ext>
            </a:extLst>
          </p:cNvPr>
          <p:cNvSpPr>
            <a:spLocks noGrp="1"/>
          </p:cNvSpPr>
          <p:nvPr>
            <p:ph idx="14"/>
          </p:nvPr>
        </p:nvSpPr>
        <p:spPr/>
        <p:txBody>
          <a:bodyPr/>
          <a:lstStyle/>
          <a:p>
            <a:endParaRPr lang="fr-FR"/>
          </a:p>
        </p:txBody>
      </p:sp>
      <p:pic>
        <p:nvPicPr>
          <p:cNvPr id="28" name="Espace réservé pour une image  27">
            <a:extLst>
              <a:ext uri="{FF2B5EF4-FFF2-40B4-BE49-F238E27FC236}">
                <a16:creationId xmlns:a16="http://schemas.microsoft.com/office/drawing/2014/main" id="{938FB64F-8073-4B82-9F06-DE08CAFEC1B6}"/>
              </a:ext>
            </a:extLst>
          </p:cNvPr>
          <p:cNvPicPr>
            <a:picLocks noGrp="1" noChangeAspect="1"/>
          </p:cNvPicPr>
          <p:nvPr>
            <p:ph type="pic" sz="quarter" idx="15"/>
          </p:nvPr>
        </p:nvPicPr>
        <p:blipFill>
          <a:blip r:embed="rId2"/>
          <a:srcRect t="2220" b="2220"/>
          <a:stretch>
            <a:fillRect/>
          </a:stretch>
        </p:blipFill>
        <p:spPr/>
      </p:pic>
      <p:sp>
        <p:nvSpPr>
          <p:cNvPr id="18" name="Espace réservé du texte 17">
            <a:extLst>
              <a:ext uri="{FF2B5EF4-FFF2-40B4-BE49-F238E27FC236}">
                <a16:creationId xmlns:a16="http://schemas.microsoft.com/office/drawing/2014/main" id="{02732D83-A0A5-4A09-8B2C-3FC5CF8A44F2}"/>
              </a:ext>
            </a:extLst>
          </p:cNvPr>
          <p:cNvSpPr>
            <a:spLocks noGrp="1"/>
          </p:cNvSpPr>
          <p:nvPr>
            <p:ph type="body" sz="quarter" idx="16"/>
          </p:nvPr>
        </p:nvSpPr>
        <p:spPr/>
        <p:txBody>
          <a:bodyPr/>
          <a:lstStyle/>
          <a:p>
            <a:r>
              <a:rPr lang="fr-FR" dirty="0"/>
              <a:t>Statistiques descriptives</a:t>
            </a:r>
          </a:p>
        </p:txBody>
      </p:sp>
      <p:sp>
        <p:nvSpPr>
          <p:cNvPr id="19" name="Espace réservé du contenu 18">
            <a:extLst>
              <a:ext uri="{FF2B5EF4-FFF2-40B4-BE49-F238E27FC236}">
                <a16:creationId xmlns:a16="http://schemas.microsoft.com/office/drawing/2014/main" id="{3B5A7E33-F2AE-4394-8B20-A581BD24C8A2}"/>
              </a:ext>
            </a:extLst>
          </p:cNvPr>
          <p:cNvSpPr>
            <a:spLocks noGrp="1"/>
          </p:cNvSpPr>
          <p:nvPr>
            <p:ph idx="17"/>
          </p:nvPr>
        </p:nvSpPr>
        <p:spPr/>
        <p:txBody>
          <a:bodyPr/>
          <a:lstStyle/>
          <a:p>
            <a:endParaRPr lang="fr-FR" dirty="0"/>
          </a:p>
        </p:txBody>
      </p:sp>
      <p:pic>
        <p:nvPicPr>
          <p:cNvPr id="26" name="Espace réservé pour une image  25">
            <a:extLst>
              <a:ext uri="{FF2B5EF4-FFF2-40B4-BE49-F238E27FC236}">
                <a16:creationId xmlns:a16="http://schemas.microsoft.com/office/drawing/2014/main" id="{98372F3E-1BD1-4A7F-8A65-036A6FAE908B}"/>
              </a:ext>
            </a:extLst>
          </p:cNvPr>
          <p:cNvPicPr>
            <a:picLocks noGrp="1" noChangeAspect="1"/>
          </p:cNvPicPr>
          <p:nvPr>
            <p:ph type="pic" sz="quarter" idx="18"/>
          </p:nvPr>
        </p:nvPicPr>
        <p:blipFill>
          <a:blip r:embed="rId3"/>
          <a:srcRect t="2220" b="2220"/>
          <a:stretch>
            <a:fillRect/>
          </a:stretch>
        </p:blipFill>
        <p:spPr/>
      </p:pic>
      <p:sp>
        <p:nvSpPr>
          <p:cNvPr id="22" name="Espace réservé du texte 21">
            <a:extLst>
              <a:ext uri="{FF2B5EF4-FFF2-40B4-BE49-F238E27FC236}">
                <a16:creationId xmlns:a16="http://schemas.microsoft.com/office/drawing/2014/main" id="{4D700A01-8DDF-4C96-BB6A-C057B5ACB09C}"/>
              </a:ext>
            </a:extLst>
          </p:cNvPr>
          <p:cNvSpPr>
            <a:spLocks noGrp="1"/>
          </p:cNvSpPr>
          <p:nvPr>
            <p:ph type="body" sz="quarter" idx="20"/>
          </p:nvPr>
        </p:nvSpPr>
        <p:spPr/>
        <p:txBody>
          <a:bodyPr/>
          <a:lstStyle/>
          <a:p>
            <a:r>
              <a:rPr lang="fr-FR" dirty="0"/>
              <a:t>Analyses bivariées</a:t>
            </a:r>
          </a:p>
        </p:txBody>
      </p:sp>
      <p:sp>
        <p:nvSpPr>
          <p:cNvPr id="23" name="Espace réservé du contenu 22">
            <a:extLst>
              <a:ext uri="{FF2B5EF4-FFF2-40B4-BE49-F238E27FC236}">
                <a16:creationId xmlns:a16="http://schemas.microsoft.com/office/drawing/2014/main" id="{BB72BEF7-D1B6-480C-9BEC-91FF2411D760}"/>
              </a:ext>
            </a:extLst>
          </p:cNvPr>
          <p:cNvSpPr>
            <a:spLocks noGrp="1"/>
          </p:cNvSpPr>
          <p:nvPr>
            <p:ph idx="21"/>
          </p:nvPr>
        </p:nvSpPr>
        <p:spPr/>
        <p:txBody>
          <a:bodyPr/>
          <a:lstStyle/>
          <a:p>
            <a:endParaRPr lang="fr-FR"/>
          </a:p>
        </p:txBody>
      </p:sp>
      <p:pic>
        <p:nvPicPr>
          <p:cNvPr id="34" name="Espace réservé pour une image  33">
            <a:extLst>
              <a:ext uri="{FF2B5EF4-FFF2-40B4-BE49-F238E27FC236}">
                <a16:creationId xmlns:a16="http://schemas.microsoft.com/office/drawing/2014/main" id="{75ABC79F-1D28-4A2B-91E9-795236809F8D}"/>
              </a:ext>
            </a:extLst>
          </p:cNvPr>
          <p:cNvPicPr>
            <a:picLocks noGrp="1" noChangeAspect="1"/>
          </p:cNvPicPr>
          <p:nvPr>
            <p:ph type="pic" sz="quarter" idx="22"/>
          </p:nvPr>
        </p:nvPicPr>
        <p:blipFill>
          <a:blip r:embed="rId4"/>
          <a:srcRect t="2220" b="2220"/>
          <a:stretch>
            <a:fillRect/>
          </a:stretch>
        </p:blipFill>
        <p:spPr/>
      </p:pic>
    </p:spTree>
    <p:extLst>
      <p:ext uri="{BB962C8B-B14F-4D97-AF65-F5344CB8AC3E}">
        <p14:creationId xmlns:p14="http://schemas.microsoft.com/office/powerpoint/2010/main" val="328927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9615B2-6608-44AB-92DF-B4F964D08909}"/>
              </a:ext>
            </a:extLst>
          </p:cNvPr>
          <p:cNvSpPr>
            <a:spLocks noGrp="1"/>
          </p:cNvSpPr>
          <p:nvPr>
            <p:ph type="title"/>
          </p:nvPr>
        </p:nvSpPr>
        <p:spPr/>
        <p:txBody>
          <a:bodyPr/>
          <a:lstStyle/>
          <a:p>
            <a:r>
              <a:rPr lang="fr-FR" dirty="0"/>
              <a:t>Représenter des variables quantitatives (2/2)</a:t>
            </a:r>
          </a:p>
        </p:txBody>
      </p:sp>
      <p:sp>
        <p:nvSpPr>
          <p:cNvPr id="3" name="Espace réservé du contenu 2">
            <a:extLst>
              <a:ext uri="{FF2B5EF4-FFF2-40B4-BE49-F238E27FC236}">
                <a16:creationId xmlns:a16="http://schemas.microsoft.com/office/drawing/2014/main" id="{1D955FB9-7DC9-43D3-97BE-D8B44F71A376}"/>
              </a:ext>
            </a:extLst>
          </p:cNvPr>
          <p:cNvSpPr>
            <a:spLocks noGrp="1"/>
          </p:cNvSpPr>
          <p:nvPr>
            <p:ph idx="1"/>
          </p:nvPr>
        </p:nvSpPr>
        <p:spPr/>
        <p:txBody>
          <a:bodyPr/>
          <a:lstStyle/>
          <a:p>
            <a:endParaRPr lang="fr-FR" dirty="0"/>
          </a:p>
        </p:txBody>
      </p:sp>
      <p:pic>
        <p:nvPicPr>
          <p:cNvPr id="6" name="Image 5">
            <a:extLst>
              <a:ext uri="{FF2B5EF4-FFF2-40B4-BE49-F238E27FC236}">
                <a16:creationId xmlns:a16="http://schemas.microsoft.com/office/drawing/2014/main" id="{F8113F66-1464-4142-B861-7EEE702427D8}"/>
              </a:ext>
            </a:extLst>
          </p:cNvPr>
          <p:cNvPicPr>
            <a:picLocks noChangeAspect="1"/>
          </p:cNvPicPr>
          <p:nvPr/>
        </p:nvPicPr>
        <p:blipFill rotWithShape="1">
          <a:blip r:embed="rId2"/>
          <a:srcRect l="25749" t="27740" r="22265" b="36678"/>
          <a:stretch/>
        </p:blipFill>
        <p:spPr>
          <a:xfrm>
            <a:off x="626770" y="1879623"/>
            <a:ext cx="9319663" cy="3588022"/>
          </a:xfrm>
          <a:prstGeom prst="rect">
            <a:avLst/>
          </a:prstGeom>
        </p:spPr>
      </p:pic>
      <p:pic>
        <p:nvPicPr>
          <p:cNvPr id="8" name="Image 7">
            <a:extLst>
              <a:ext uri="{FF2B5EF4-FFF2-40B4-BE49-F238E27FC236}">
                <a16:creationId xmlns:a16="http://schemas.microsoft.com/office/drawing/2014/main" id="{6C64F414-F72F-4018-9557-E63B1E6FFA5A}"/>
              </a:ext>
            </a:extLst>
          </p:cNvPr>
          <p:cNvPicPr>
            <a:picLocks noChangeAspect="1"/>
          </p:cNvPicPr>
          <p:nvPr/>
        </p:nvPicPr>
        <p:blipFill rotWithShape="1">
          <a:blip r:embed="rId2"/>
          <a:srcRect l="24483" t="64593" r="53268" b="12374"/>
          <a:stretch/>
        </p:blipFill>
        <p:spPr>
          <a:xfrm>
            <a:off x="5411158" y="3174714"/>
            <a:ext cx="3937517" cy="2292931"/>
          </a:xfrm>
          <a:prstGeom prst="rect">
            <a:avLst/>
          </a:prstGeom>
        </p:spPr>
      </p:pic>
    </p:spTree>
    <p:extLst>
      <p:ext uri="{BB962C8B-B14F-4D97-AF65-F5344CB8AC3E}">
        <p14:creationId xmlns:p14="http://schemas.microsoft.com/office/powerpoint/2010/main" val="222200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2BB1BE-AD3F-4ADD-93FB-42E1AD4A29DE}"/>
              </a:ext>
            </a:extLst>
          </p:cNvPr>
          <p:cNvSpPr>
            <a:spLocks noGrp="1"/>
          </p:cNvSpPr>
          <p:nvPr>
            <p:ph type="title"/>
          </p:nvPr>
        </p:nvSpPr>
        <p:spPr/>
        <p:txBody>
          <a:bodyPr/>
          <a:lstStyle/>
          <a:p>
            <a:r>
              <a:rPr lang="fr-FR" dirty="0"/>
              <a:t>C’est quoi une statistique ?</a:t>
            </a:r>
          </a:p>
        </p:txBody>
      </p:sp>
      <p:sp>
        <p:nvSpPr>
          <p:cNvPr id="3" name="Espace réservé du contenu 2">
            <a:extLst>
              <a:ext uri="{FF2B5EF4-FFF2-40B4-BE49-F238E27FC236}">
                <a16:creationId xmlns:a16="http://schemas.microsoft.com/office/drawing/2014/main" id="{1483FDD5-561C-4722-A97C-18FD560C28D0}"/>
              </a:ext>
            </a:extLst>
          </p:cNvPr>
          <p:cNvSpPr>
            <a:spLocks noGrp="1"/>
          </p:cNvSpPr>
          <p:nvPr>
            <p:ph idx="1"/>
          </p:nvPr>
        </p:nvSpPr>
        <p:spPr/>
        <p:txBody>
          <a:bodyPr>
            <a:normAutofit fontScale="62500" lnSpcReduction="20000"/>
          </a:bodyPr>
          <a:lstStyle/>
          <a:p>
            <a:pPr rtl="0"/>
            <a:r>
              <a:rPr lang="fr-FR" sz="2000" dirty="0"/>
              <a:t>Quel est le point commun entre la moyenne d'âge de la population chinoise en 2010 et l'indice d'érosion des sols de la région des Hauts de France ?</a:t>
            </a:r>
          </a:p>
          <a:p>
            <a:pPr rtl="0"/>
            <a:endParaRPr lang="fr-FR" sz="2000" dirty="0"/>
          </a:p>
          <a:p>
            <a:pPr rtl="0"/>
            <a:r>
              <a:rPr lang="fr-FR" sz="2000" dirty="0"/>
              <a:t>Réponse : ce sont des statistiques !</a:t>
            </a:r>
          </a:p>
          <a:p>
            <a:pPr rtl="0"/>
            <a:endParaRPr lang="fr-FR" sz="2000" dirty="0"/>
          </a:p>
          <a:p>
            <a:pPr rtl="0"/>
            <a:r>
              <a:rPr lang="fr-FR" sz="2000" dirty="0"/>
              <a:t>Formellement, </a:t>
            </a:r>
            <a:r>
              <a:rPr lang="fr-FR" sz="2000" b="1" dirty="0">
                <a:solidFill>
                  <a:schemeClr val="accent5"/>
                </a:solidFill>
              </a:rPr>
              <a:t>une statistique, c'est un indicateur numérique calculé à partir d'un échantillon</a:t>
            </a:r>
            <a:r>
              <a:rPr lang="fr-FR" sz="2000" dirty="0"/>
              <a:t>. La moyenne d'âge est calculée à partir des habitants d'un pays et l'indice d'érosion des sols est calculé à partir de relevés effectués sur des parcelles de terrain.</a:t>
            </a:r>
          </a:p>
          <a:p>
            <a:pPr rtl="0"/>
            <a:endParaRPr lang="fr-FR" sz="2000" dirty="0"/>
          </a:p>
          <a:p>
            <a:pPr rtl="0"/>
            <a:r>
              <a:rPr lang="fr-FR" sz="2000" dirty="0"/>
              <a:t>Autrement dit, dès que l'on calcule un nombre à partir d'un échantillon, on calcule une statistique !</a:t>
            </a:r>
          </a:p>
          <a:p>
            <a:pPr rtl="0"/>
            <a:endParaRPr lang="fr-FR" sz="2000" dirty="0"/>
          </a:p>
          <a:p>
            <a:pPr rtl="0"/>
            <a:r>
              <a:rPr lang="fr-FR" sz="2000" b="1" dirty="0">
                <a:solidFill>
                  <a:schemeClr val="accent5"/>
                </a:solidFill>
              </a:rPr>
              <a:t>Une statistique est utile car elle nous permet de résumer un grand échantillon en un seul nombre </a:t>
            </a:r>
            <a:r>
              <a:rPr lang="fr-FR" sz="2000" dirty="0"/>
              <a:t>! Certes, vous vous doutez bien qu'il y a une grande perte d'information quand on calcule une statistique.</a:t>
            </a:r>
          </a:p>
          <a:p>
            <a:pPr rtl="0"/>
            <a:endParaRPr lang="fr-FR" sz="2000" dirty="0"/>
          </a:p>
          <a:p>
            <a:pPr rtl="0"/>
            <a:r>
              <a:rPr lang="fr-FR" sz="2000" dirty="0"/>
              <a:t>Ainsi, une statistique est un indicateur, plus ou moins efficace, d'une certaine propriété d'un échantillon.</a:t>
            </a:r>
          </a:p>
          <a:p>
            <a:pPr rtl="0"/>
            <a:endParaRPr lang="fr-FR" sz="2000" dirty="0"/>
          </a:p>
          <a:p>
            <a:pPr rtl="0"/>
            <a:r>
              <a:rPr lang="fr-FR" sz="2000" dirty="0"/>
              <a:t>Dans le monde, on calcule tellement de statistiques dans tous les domaines, que ce terme possède beaucoup de synonymes : donnée statistique, indicateur statistique, mesure statistique, etc.</a:t>
            </a:r>
          </a:p>
          <a:p>
            <a:pPr rtl="0"/>
            <a:endParaRPr lang="fr-FR" sz="2000" dirty="0"/>
          </a:p>
          <a:p>
            <a:pPr rtl="0"/>
            <a:r>
              <a:rPr lang="fr-FR" sz="2000" dirty="0"/>
              <a:t>On trouve également le terme d'indice statistique. Un indice statistique, c'est une statistique construite à partir d'une certaine vision, à partir de connaissances d'un domaine (par ex : l'économie). En quelques sortes, un indice est une statistique "entourée" d'une certaine philosophie. A la différence d'un indice, un indicateur est quant à lui très neutre, comme une moyenne par exemple.</a:t>
            </a:r>
          </a:p>
        </p:txBody>
      </p:sp>
    </p:spTree>
    <p:extLst>
      <p:ext uri="{BB962C8B-B14F-4D97-AF65-F5344CB8AC3E}">
        <p14:creationId xmlns:p14="http://schemas.microsoft.com/office/powerpoint/2010/main" val="3649811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4">
            <a:extLst>
              <a:ext uri="{FF2B5EF4-FFF2-40B4-BE49-F238E27FC236}">
                <a16:creationId xmlns:a16="http://schemas.microsoft.com/office/drawing/2014/main" id="{033BB9F9-AF49-4D24-AA63-1C74177B092D}"/>
              </a:ext>
            </a:extLst>
          </p:cNvPr>
          <p:cNvSpPr>
            <a:spLocks noGrp="1"/>
          </p:cNvSpPr>
          <p:nvPr>
            <p:ph idx="1"/>
          </p:nvPr>
        </p:nvSpPr>
        <p:spPr/>
        <p:txBody>
          <a:bodyPr/>
          <a:lstStyle/>
          <a:p>
            <a:endParaRPr lang="fr-FR"/>
          </a:p>
        </p:txBody>
      </p:sp>
      <p:sp>
        <p:nvSpPr>
          <p:cNvPr id="16" name="Espace réservé du texte 15">
            <a:extLst>
              <a:ext uri="{FF2B5EF4-FFF2-40B4-BE49-F238E27FC236}">
                <a16:creationId xmlns:a16="http://schemas.microsoft.com/office/drawing/2014/main" id="{7D3B1130-C956-4A18-BE58-AC975CB58ACC}"/>
              </a:ext>
            </a:extLst>
          </p:cNvPr>
          <p:cNvSpPr>
            <a:spLocks noGrp="1"/>
          </p:cNvSpPr>
          <p:nvPr>
            <p:ph type="body" sz="quarter" idx="16"/>
          </p:nvPr>
        </p:nvSpPr>
        <p:spPr>
          <a:xfrm>
            <a:off x="847219" y="2687947"/>
            <a:ext cx="8863940" cy="603491"/>
          </a:xfrm>
        </p:spPr>
        <p:txBody>
          <a:bodyPr/>
          <a:lstStyle/>
          <a:p>
            <a:r>
              <a:rPr lang="fr-FR" sz="3600" dirty="0"/>
              <a:t>Analyses univariées</a:t>
            </a:r>
          </a:p>
          <a:p>
            <a:endParaRPr lang="fr-FR" dirty="0"/>
          </a:p>
        </p:txBody>
      </p:sp>
      <p:sp>
        <p:nvSpPr>
          <p:cNvPr id="14" name="Titre 13">
            <a:extLst>
              <a:ext uri="{FF2B5EF4-FFF2-40B4-BE49-F238E27FC236}">
                <a16:creationId xmlns:a16="http://schemas.microsoft.com/office/drawing/2014/main" id="{A7D9D918-3538-41E1-A512-F3E4A00F64CE}"/>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259957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FB80CA-B1C9-4D7B-BEE2-CFEA5BF9626C}"/>
              </a:ext>
            </a:extLst>
          </p:cNvPr>
          <p:cNvSpPr>
            <a:spLocks noGrp="1"/>
          </p:cNvSpPr>
          <p:nvPr>
            <p:ph type="title"/>
          </p:nvPr>
        </p:nvSpPr>
        <p:spPr/>
        <p:txBody>
          <a:bodyPr/>
          <a:lstStyle/>
          <a:p>
            <a:r>
              <a:rPr lang="fr-FR" dirty="0"/>
              <a:t>Les analyses univariées </a:t>
            </a:r>
          </a:p>
        </p:txBody>
      </p:sp>
      <p:pic>
        <p:nvPicPr>
          <p:cNvPr id="5" name="Image 4">
            <a:extLst>
              <a:ext uri="{FF2B5EF4-FFF2-40B4-BE49-F238E27FC236}">
                <a16:creationId xmlns:a16="http://schemas.microsoft.com/office/drawing/2014/main" id="{12CA2C97-C0FA-44DB-8EF9-FF62728DCF1F}"/>
              </a:ext>
            </a:extLst>
          </p:cNvPr>
          <p:cNvPicPr>
            <a:picLocks noChangeAspect="1"/>
          </p:cNvPicPr>
          <p:nvPr/>
        </p:nvPicPr>
        <p:blipFill rotWithShape="1">
          <a:blip r:embed="rId2"/>
          <a:srcRect l="20505" t="31227" r="47572" b="21286"/>
          <a:stretch/>
        </p:blipFill>
        <p:spPr>
          <a:xfrm>
            <a:off x="462988" y="1724548"/>
            <a:ext cx="5636871" cy="4716713"/>
          </a:xfrm>
          <a:prstGeom prst="rect">
            <a:avLst/>
          </a:prstGeom>
        </p:spPr>
      </p:pic>
      <p:pic>
        <p:nvPicPr>
          <p:cNvPr id="2050" name="Picture 2">
            <a:extLst>
              <a:ext uri="{FF2B5EF4-FFF2-40B4-BE49-F238E27FC236}">
                <a16:creationId xmlns:a16="http://schemas.microsoft.com/office/drawing/2014/main" id="{674197F8-EB29-4ECC-854F-26420D9D7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102" y="1796904"/>
            <a:ext cx="2667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13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7683C5-4E8C-48DB-B7D1-CF212E5E5300}"/>
              </a:ext>
            </a:extLst>
          </p:cNvPr>
          <p:cNvSpPr>
            <a:spLocks noGrp="1"/>
          </p:cNvSpPr>
          <p:nvPr>
            <p:ph type="title"/>
          </p:nvPr>
        </p:nvSpPr>
        <p:spPr/>
        <p:txBody>
          <a:bodyPr/>
          <a:lstStyle/>
          <a:p>
            <a:r>
              <a:rPr lang="fr-FR" dirty="0"/>
              <a:t>Nutri-score : une distribution </a:t>
            </a:r>
            <a:r>
              <a:rPr lang="fr-FR" dirty="0" err="1"/>
              <a:t>bi-modale</a:t>
            </a:r>
            <a:endParaRPr lang="fr-FR" dirty="0"/>
          </a:p>
        </p:txBody>
      </p:sp>
      <p:pic>
        <p:nvPicPr>
          <p:cNvPr id="4098" name="Picture 2">
            <a:extLst>
              <a:ext uri="{FF2B5EF4-FFF2-40B4-BE49-F238E27FC236}">
                <a16:creationId xmlns:a16="http://schemas.microsoft.com/office/drawing/2014/main" id="{7E4CDE00-289A-4757-969B-23DF5DF29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9" y="1643524"/>
            <a:ext cx="6886575" cy="5114925"/>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77A52227-CD9C-4B5B-A51E-35432B82EB73}"/>
              </a:ext>
            </a:extLst>
          </p:cNvPr>
          <p:cNvSpPr txBox="1"/>
          <p:nvPr/>
        </p:nvSpPr>
        <p:spPr>
          <a:xfrm>
            <a:off x="6976583" y="3226327"/>
            <a:ext cx="5237544" cy="1323439"/>
          </a:xfrm>
          <a:prstGeom prst="rect">
            <a:avLst/>
          </a:prstGeom>
          <a:noFill/>
        </p:spPr>
        <p:txBody>
          <a:bodyPr wrap="square">
            <a:spAutoFit/>
          </a:bodyPr>
          <a:lstStyle/>
          <a:p>
            <a:r>
              <a:rPr lang="fr-FR" dirty="0" err="1"/>
              <a:t>moy</a:t>
            </a:r>
            <a:r>
              <a:rPr lang="fr-FR" dirty="0"/>
              <a:t>:  10.54</a:t>
            </a:r>
          </a:p>
          <a:p>
            <a:r>
              <a:rPr lang="fr-FR" dirty="0" err="1"/>
              <a:t>med</a:t>
            </a:r>
            <a:r>
              <a:rPr lang="fr-FR" dirty="0"/>
              <a:t>:  11.0</a:t>
            </a:r>
          </a:p>
          <a:p>
            <a:r>
              <a:rPr lang="fr-FR" dirty="0"/>
              <a:t>std:  8.50</a:t>
            </a:r>
          </a:p>
          <a:p>
            <a:endParaRPr lang="fr-FR" dirty="0"/>
          </a:p>
        </p:txBody>
      </p:sp>
    </p:spTree>
    <p:extLst>
      <p:ext uri="{BB962C8B-B14F-4D97-AF65-F5344CB8AC3E}">
        <p14:creationId xmlns:p14="http://schemas.microsoft.com/office/powerpoint/2010/main" val="3754061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1A4B4-4C4B-454A-8EB1-D59FB8EB3F8F}"/>
              </a:ext>
            </a:extLst>
          </p:cNvPr>
          <p:cNvSpPr>
            <a:spLocks noGrp="1"/>
          </p:cNvSpPr>
          <p:nvPr>
            <p:ph type="title"/>
          </p:nvPr>
        </p:nvSpPr>
        <p:spPr/>
        <p:txBody>
          <a:bodyPr/>
          <a:lstStyle/>
          <a:p>
            <a:r>
              <a:rPr lang="fr-FR" dirty="0"/>
              <a:t>Les mesures de dispersion</a:t>
            </a:r>
          </a:p>
        </p:txBody>
      </p:sp>
      <p:sp>
        <p:nvSpPr>
          <p:cNvPr id="3" name="Espace réservé du contenu 2">
            <a:extLst>
              <a:ext uri="{FF2B5EF4-FFF2-40B4-BE49-F238E27FC236}">
                <a16:creationId xmlns:a16="http://schemas.microsoft.com/office/drawing/2014/main" id="{3D2F6A5D-4E7F-458F-9149-9A21A45A4D54}"/>
              </a:ext>
            </a:extLst>
          </p:cNvPr>
          <p:cNvSpPr>
            <a:spLocks noGrp="1"/>
          </p:cNvSpPr>
          <p:nvPr>
            <p:ph idx="1"/>
          </p:nvPr>
        </p:nvSpPr>
        <p:spPr/>
        <p:txBody>
          <a:bodyPr/>
          <a:lstStyle/>
          <a:p>
            <a:r>
              <a:rPr lang="fr-FR" dirty="0"/>
              <a:t>La </a:t>
            </a:r>
            <a:r>
              <a:rPr lang="fr-FR" b="1" dirty="0"/>
              <a:t>variance</a:t>
            </a:r>
            <a:r>
              <a:rPr lang="fr-FR" dirty="0"/>
              <a:t> est une mesure de la dispersion des valeurs d'un échantillon ou d'une distribution de probabilité.</a:t>
            </a:r>
          </a:p>
        </p:txBody>
      </p:sp>
      <p:pic>
        <p:nvPicPr>
          <p:cNvPr id="10" name="Image 9">
            <a:extLst>
              <a:ext uri="{FF2B5EF4-FFF2-40B4-BE49-F238E27FC236}">
                <a16:creationId xmlns:a16="http://schemas.microsoft.com/office/drawing/2014/main" id="{215A44EB-CD5F-4AF3-A444-8F0FA581109C}"/>
              </a:ext>
            </a:extLst>
          </p:cNvPr>
          <p:cNvPicPr>
            <a:picLocks noChangeAspect="1"/>
          </p:cNvPicPr>
          <p:nvPr/>
        </p:nvPicPr>
        <p:blipFill rotWithShape="1">
          <a:blip r:embed="rId2"/>
          <a:srcRect l="30703" t="27877" r="51341" b="61285"/>
          <a:stretch/>
        </p:blipFill>
        <p:spPr>
          <a:xfrm>
            <a:off x="1310896" y="3467860"/>
            <a:ext cx="3181091" cy="1080000"/>
          </a:xfrm>
          <a:prstGeom prst="rect">
            <a:avLst/>
          </a:prstGeom>
        </p:spPr>
      </p:pic>
      <p:pic>
        <p:nvPicPr>
          <p:cNvPr id="12" name="Image 11">
            <a:extLst>
              <a:ext uri="{FF2B5EF4-FFF2-40B4-BE49-F238E27FC236}">
                <a16:creationId xmlns:a16="http://schemas.microsoft.com/office/drawing/2014/main" id="{0C846864-9A9E-405C-8F02-B985D079B123}"/>
              </a:ext>
            </a:extLst>
          </p:cNvPr>
          <p:cNvPicPr>
            <a:picLocks noChangeAspect="1"/>
          </p:cNvPicPr>
          <p:nvPr/>
        </p:nvPicPr>
        <p:blipFill rotWithShape="1">
          <a:blip r:embed="rId3"/>
          <a:srcRect l="64151" t="37533" r="27620" b="54191"/>
          <a:stretch/>
        </p:blipFill>
        <p:spPr>
          <a:xfrm>
            <a:off x="1737359" y="2220220"/>
            <a:ext cx="1908959" cy="1080000"/>
          </a:xfrm>
          <a:prstGeom prst="rect">
            <a:avLst/>
          </a:prstGeom>
        </p:spPr>
      </p:pic>
      <p:sp>
        <p:nvSpPr>
          <p:cNvPr id="14" name="ZoneTexte 13">
            <a:extLst>
              <a:ext uri="{FF2B5EF4-FFF2-40B4-BE49-F238E27FC236}">
                <a16:creationId xmlns:a16="http://schemas.microsoft.com/office/drawing/2014/main" id="{8D2997B8-C5A1-472C-A7BE-0998E5BB9BB4}"/>
              </a:ext>
            </a:extLst>
          </p:cNvPr>
          <p:cNvSpPr txBox="1"/>
          <p:nvPr/>
        </p:nvSpPr>
        <p:spPr>
          <a:xfrm>
            <a:off x="4366260" y="2575554"/>
            <a:ext cx="4338956" cy="338554"/>
          </a:xfrm>
          <a:prstGeom prst="rect">
            <a:avLst/>
          </a:prstGeom>
          <a:noFill/>
        </p:spPr>
        <p:txBody>
          <a:bodyPr wrap="square" rtlCol="0">
            <a:spAutoFit/>
          </a:bodyPr>
          <a:lstStyle/>
          <a:p>
            <a:r>
              <a:rPr lang="fr-FR" sz="1600" dirty="0"/>
              <a:t>Rappel de la formule de la moyenne</a:t>
            </a:r>
          </a:p>
        </p:txBody>
      </p:sp>
      <p:sp>
        <p:nvSpPr>
          <p:cNvPr id="16" name="ZoneTexte 15">
            <a:extLst>
              <a:ext uri="{FF2B5EF4-FFF2-40B4-BE49-F238E27FC236}">
                <a16:creationId xmlns:a16="http://schemas.microsoft.com/office/drawing/2014/main" id="{1D93B5D8-6993-4E2D-88E0-5D58BE57DA00}"/>
              </a:ext>
            </a:extLst>
          </p:cNvPr>
          <p:cNvSpPr txBox="1"/>
          <p:nvPr/>
        </p:nvSpPr>
        <p:spPr>
          <a:xfrm>
            <a:off x="4424868" y="3701547"/>
            <a:ext cx="5238750" cy="584775"/>
          </a:xfrm>
          <a:prstGeom prst="rect">
            <a:avLst/>
          </a:prstGeom>
          <a:noFill/>
        </p:spPr>
        <p:txBody>
          <a:bodyPr wrap="square" rtlCol="0">
            <a:spAutoFit/>
          </a:bodyPr>
          <a:lstStyle>
            <a:defPPr>
              <a:defRPr lang="fr-FR"/>
            </a:defPPr>
            <a:lvl1pPr>
              <a:defRPr sz="1800"/>
            </a:lvl1pPr>
          </a:lstStyle>
          <a:p>
            <a:r>
              <a:rPr lang="fr-FR" sz="1600" dirty="0"/>
              <a:t>La variance </a:t>
            </a:r>
            <a:r>
              <a:rPr lang="fr-FR" sz="1600" b="1" dirty="0">
                <a:solidFill>
                  <a:schemeClr val="accent5"/>
                </a:solidFill>
              </a:rPr>
              <a:t>empirique d’un échantillon </a:t>
            </a:r>
            <a:r>
              <a:rPr lang="fr-FR" sz="1600" dirty="0"/>
              <a:t>est la moyenne des carrés des écarts à cette moyenne </a:t>
            </a:r>
          </a:p>
        </p:txBody>
      </p:sp>
      <p:pic>
        <p:nvPicPr>
          <p:cNvPr id="18" name="Image 17">
            <a:extLst>
              <a:ext uri="{FF2B5EF4-FFF2-40B4-BE49-F238E27FC236}">
                <a16:creationId xmlns:a16="http://schemas.microsoft.com/office/drawing/2014/main" id="{8D0DECEB-E024-4E69-8C26-5A0E9F064B78}"/>
              </a:ext>
            </a:extLst>
          </p:cNvPr>
          <p:cNvPicPr>
            <a:picLocks noChangeAspect="1"/>
          </p:cNvPicPr>
          <p:nvPr/>
        </p:nvPicPr>
        <p:blipFill rotWithShape="1">
          <a:blip r:embed="rId4"/>
          <a:srcRect l="35464" t="47661" r="55050" b="46733"/>
          <a:stretch/>
        </p:blipFill>
        <p:spPr>
          <a:xfrm>
            <a:off x="1608924" y="4888457"/>
            <a:ext cx="2165827" cy="720000"/>
          </a:xfrm>
          <a:prstGeom prst="rect">
            <a:avLst/>
          </a:prstGeom>
        </p:spPr>
      </p:pic>
      <p:sp>
        <p:nvSpPr>
          <p:cNvPr id="19" name="ZoneTexte 18">
            <a:extLst>
              <a:ext uri="{FF2B5EF4-FFF2-40B4-BE49-F238E27FC236}">
                <a16:creationId xmlns:a16="http://schemas.microsoft.com/office/drawing/2014/main" id="{A6D037BD-3625-4A2E-9FE6-532959E65888}"/>
              </a:ext>
            </a:extLst>
          </p:cNvPr>
          <p:cNvSpPr txBox="1"/>
          <p:nvPr/>
        </p:nvSpPr>
        <p:spPr>
          <a:xfrm>
            <a:off x="4424868" y="4888457"/>
            <a:ext cx="5238750" cy="584775"/>
          </a:xfrm>
          <a:prstGeom prst="rect">
            <a:avLst/>
          </a:prstGeom>
          <a:noFill/>
        </p:spPr>
        <p:txBody>
          <a:bodyPr wrap="square" rtlCol="0">
            <a:spAutoFit/>
          </a:bodyPr>
          <a:lstStyle>
            <a:defPPr>
              <a:defRPr lang="fr-FR"/>
            </a:defPPr>
            <a:lvl1pPr>
              <a:defRPr sz="1800"/>
            </a:lvl1pPr>
          </a:lstStyle>
          <a:p>
            <a:r>
              <a:rPr lang="fr-FR" sz="1600" dirty="0"/>
              <a:t>L'écart-type </a:t>
            </a:r>
            <a:r>
              <a:rPr lang="fr-FR" sz="1600" b="1" dirty="0">
                <a:solidFill>
                  <a:schemeClr val="accent5"/>
                </a:solidFill>
              </a:rPr>
              <a:t>empirique d’un échantillon</a:t>
            </a:r>
            <a:r>
              <a:rPr lang="fr-FR" sz="1600" dirty="0"/>
              <a:t>, c'est juste la racine carrée de la variance empirique</a:t>
            </a:r>
          </a:p>
        </p:txBody>
      </p:sp>
      <p:sp>
        <p:nvSpPr>
          <p:cNvPr id="20" name="ZoneTexte 19">
            <a:extLst>
              <a:ext uri="{FF2B5EF4-FFF2-40B4-BE49-F238E27FC236}">
                <a16:creationId xmlns:a16="http://schemas.microsoft.com/office/drawing/2014/main" id="{73B6109F-B7FD-43D8-91DC-EDD32ED44B3E}"/>
              </a:ext>
            </a:extLst>
          </p:cNvPr>
          <p:cNvSpPr txBox="1"/>
          <p:nvPr/>
        </p:nvSpPr>
        <p:spPr>
          <a:xfrm>
            <a:off x="678180" y="5769692"/>
            <a:ext cx="8893142" cy="338554"/>
          </a:xfrm>
          <a:prstGeom prst="rect">
            <a:avLst/>
          </a:prstGeom>
          <a:noFill/>
        </p:spPr>
        <p:txBody>
          <a:bodyPr wrap="square" rtlCol="0">
            <a:spAutoFit/>
          </a:bodyPr>
          <a:lstStyle/>
          <a:p>
            <a:r>
              <a:rPr lang="fr-FR" sz="1600" dirty="0"/>
              <a:t>Si l’échantillon est suffisant, la variance </a:t>
            </a:r>
            <a:r>
              <a:rPr lang="fr-FR" sz="1600" b="1" dirty="0">
                <a:solidFill>
                  <a:schemeClr val="accent5"/>
                </a:solidFill>
              </a:rPr>
              <a:t>empirique</a:t>
            </a:r>
            <a:r>
              <a:rPr lang="fr-FR" sz="1600" dirty="0"/>
              <a:t> est un estimateur robuste de la variance théorique </a:t>
            </a:r>
          </a:p>
        </p:txBody>
      </p:sp>
    </p:spTree>
    <p:extLst>
      <p:ext uri="{BB962C8B-B14F-4D97-AF65-F5344CB8AC3E}">
        <p14:creationId xmlns:p14="http://schemas.microsoft.com/office/powerpoint/2010/main" val="1440249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F182CF-FF0B-4A53-82CE-01206EBF9C90}"/>
              </a:ext>
            </a:extLst>
          </p:cNvPr>
          <p:cNvSpPr>
            <a:spLocks noGrp="1"/>
          </p:cNvSpPr>
          <p:nvPr>
            <p:ph type="title"/>
          </p:nvPr>
        </p:nvSpPr>
        <p:spPr/>
        <p:txBody>
          <a:bodyPr/>
          <a:lstStyle/>
          <a:p>
            <a:r>
              <a:rPr lang="fr-FR" dirty="0"/>
              <a:t>La boite à moustache (</a:t>
            </a:r>
            <a:r>
              <a:rPr lang="fr-FR" dirty="0" err="1"/>
              <a:t>boxplot</a:t>
            </a:r>
            <a:r>
              <a:rPr lang="fr-FR" dirty="0"/>
              <a:t>)</a:t>
            </a:r>
          </a:p>
        </p:txBody>
      </p:sp>
      <p:pic>
        <p:nvPicPr>
          <p:cNvPr id="7" name="Image 6">
            <a:extLst>
              <a:ext uri="{FF2B5EF4-FFF2-40B4-BE49-F238E27FC236}">
                <a16:creationId xmlns:a16="http://schemas.microsoft.com/office/drawing/2014/main" id="{85FBBF20-B3D3-4847-A3E7-F6B8FBC62B73}"/>
              </a:ext>
            </a:extLst>
          </p:cNvPr>
          <p:cNvPicPr>
            <a:picLocks noChangeAspect="1"/>
          </p:cNvPicPr>
          <p:nvPr/>
        </p:nvPicPr>
        <p:blipFill>
          <a:blip r:embed="rId2"/>
          <a:stretch>
            <a:fillRect/>
          </a:stretch>
        </p:blipFill>
        <p:spPr>
          <a:xfrm>
            <a:off x="3087687" y="2260774"/>
            <a:ext cx="4495800" cy="1552575"/>
          </a:xfrm>
          <a:prstGeom prst="rect">
            <a:avLst/>
          </a:prstGeom>
        </p:spPr>
      </p:pic>
      <p:sp>
        <p:nvSpPr>
          <p:cNvPr id="13" name="ZoneTexte 12">
            <a:extLst>
              <a:ext uri="{FF2B5EF4-FFF2-40B4-BE49-F238E27FC236}">
                <a16:creationId xmlns:a16="http://schemas.microsoft.com/office/drawing/2014/main" id="{83A0CE58-115D-402B-A42D-8D0E57F9B1A2}"/>
              </a:ext>
            </a:extLst>
          </p:cNvPr>
          <p:cNvSpPr txBox="1"/>
          <p:nvPr/>
        </p:nvSpPr>
        <p:spPr>
          <a:xfrm>
            <a:off x="609600" y="1739520"/>
            <a:ext cx="9052560" cy="338554"/>
          </a:xfrm>
          <a:prstGeom prst="rect">
            <a:avLst/>
          </a:prstGeom>
          <a:noFill/>
        </p:spPr>
        <p:txBody>
          <a:bodyPr wrap="square">
            <a:spAutoFit/>
          </a:bodyPr>
          <a:lstStyle/>
          <a:p>
            <a:r>
              <a:rPr lang="fr-FR" sz="1600" dirty="0"/>
              <a:t>Elle permet de représenter schématiquement une distribution, en incluant sa dispersion. </a:t>
            </a:r>
          </a:p>
        </p:txBody>
      </p:sp>
      <p:sp>
        <p:nvSpPr>
          <p:cNvPr id="15" name="ZoneTexte 14">
            <a:extLst>
              <a:ext uri="{FF2B5EF4-FFF2-40B4-BE49-F238E27FC236}">
                <a16:creationId xmlns:a16="http://schemas.microsoft.com/office/drawing/2014/main" id="{E11F835C-F1CA-4F5C-B04B-165E13FBC6DB}"/>
              </a:ext>
            </a:extLst>
          </p:cNvPr>
          <p:cNvSpPr txBox="1"/>
          <p:nvPr/>
        </p:nvSpPr>
        <p:spPr>
          <a:xfrm>
            <a:off x="609600" y="3912619"/>
            <a:ext cx="9380220" cy="1815882"/>
          </a:xfrm>
          <a:prstGeom prst="rect">
            <a:avLst/>
          </a:prstGeom>
          <a:noFill/>
        </p:spPr>
        <p:txBody>
          <a:bodyPr wrap="square">
            <a:spAutoFit/>
          </a:bodyPr>
          <a:lstStyle/>
          <a:p>
            <a:r>
              <a:rPr lang="fr-FR" sz="1600" dirty="0"/>
              <a:t>Il existe 3 quartiles, notés Q1 (premier quartile), Q2 (deuxième quartile) et Q3 (troisième quartile). Ainsi :</a:t>
            </a:r>
          </a:p>
          <a:p>
            <a:pPr marL="285750" indent="-285750">
              <a:buFont typeface="Arial" panose="020B0604020202020204" pitchFamily="34" charset="0"/>
              <a:buChar char="•"/>
            </a:pPr>
            <a:r>
              <a:rPr lang="fr-FR" sz="1600" dirty="0"/>
              <a:t>1/4 des valeurs se trouvent en dessous de Q1 et 3/4 au dessus</a:t>
            </a:r>
          </a:p>
          <a:p>
            <a:pPr marL="285750" indent="-285750">
              <a:buFont typeface="Arial" panose="020B0604020202020204" pitchFamily="34" charset="0"/>
              <a:buChar char="•"/>
            </a:pPr>
            <a:r>
              <a:rPr lang="fr-FR" sz="1600" dirty="0"/>
              <a:t>2/4 se trouvent en dessous de Q2 et 2/4 au dessus ( Q2 est la médiane !) </a:t>
            </a:r>
          </a:p>
          <a:p>
            <a:pPr marL="285750" indent="-285750">
              <a:buFont typeface="Arial" panose="020B0604020202020204" pitchFamily="34" charset="0"/>
              <a:buChar char="•"/>
            </a:pPr>
            <a:r>
              <a:rPr lang="fr-FR" sz="1600" dirty="0"/>
              <a:t>3/4 se trouvent en dessous de Q3  et 1/4 au dessus</a:t>
            </a:r>
          </a:p>
          <a:p>
            <a:endParaRPr lang="fr-FR" sz="1600" dirty="0"/>
          </a:p>
          <a:p>
            <a:r>
              <a:rPr lang="fr-FR" sz="1600" dirty="0"/>
              <a:t>L'écart </a:t>
            </a:r>
            <a:r>
              <a:rPr lang="fr-FR" sz="1600" dirty="0" err="1"/>
              <a:t>inter-quartile</a:t>
            </a:r>
            <a:r>
              <a:rPr lang="fr-FR" sz="1600" dirty="0"/>
              <a:t> est la différence entre le 3e quartile et le 1e quartile : IQ=Q3−Q1</a:t>
            </a:r>
          </a:p>
          <a:p>
            <a:endParaRPr lang="fr-FR" sz="1600" dirty="0"/>
          </a:p>
        </p:txBody>
      </p:sp>
    </p:spTree>
    <p:extLst>
      <p:ext uri="{BB962C8B-B14F-4D97-AF65-F5344CB8AC3E}">
        <p14:creationId xmlns:p14="http://schemas.microsoft.com/office/powerpoint/2010/main" val="2925309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29D325-BB9A-4AB6-B0D3-C3BEBCF2B3B3}"/>
              </a:ext>
            </a:extLst>
          </p:cNvPr>
          <p:cNvSpPr>
            <a:spLocks noGrp="1"/>
          </p:cNvSpPr>
          <p:nvPr>
            <p:ph type="title"/>
          </p:nvPr>
        </p:nvSpPr>
        <p:spPr/>
        <p:txBody>
          <a:bodyPr/>
          <a:lstStyle/>
          <a:p>
            <a:r>
              <a:rPr lang="fr-FR" dirty="0"/>
              <a:t>Analyses univariées : le code à adapter</a:t>
            </a:r>
          </a:p>
        </p:txBody>
      </p:sp>
      <p:pic>
        <p:nvPicPr>
          <p:cNvPr id="5" name="Image 4">
            <a:extLst>
              <a:ext uri="{FF2B5EF4-FFF2-40B4-BE49-F238E27FC236}">
                <a16:creationId xmlns:a16="http://schemas.microsoft.com/office/drawing/2014/main" id="{015CBC57-D1BB-4EBA-8C4D-C38EDBD17ADC}"/>
              </a:ext>
            </a:extLst>
          </p:cNvPr>
          <p:cNvPicPr>
            <a:picLocks noChangeAspect="1"/>
          </p:cNvPicPr>
          <p:nvPr/>
        </p:nvPicPr>
        <p:blipFill rotWithShape="1">
          <a:blip r:embed="rId2"/>
          <a:srcRect l="25733" t="32168" r="50788" b="46367"/>
          <a:stretch/>
        </p:blipFill>
        <p:spPr>
          <a:xfrm>
            <a:off x="2119040" y="2180031"/>
            <a:ext cx="6204493" cy="3190622"/>
          </a:xfrm>
          <a:prstGeom prst="rect">
            <a:avLst/>
          </a:prstGeom>
        </p:spPr>
      </p:pic>
    </p:spTree>
    <p:extLst>
      <p:ext uri="{BB962C8B-B14F-4D97-AF65-F5344CB8AC3E}">
        <p14:creationId xmlns:p14="http://schemas.microsoft.com/office/powerpoint/2010/main" val="998466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D88C15C5-742A-48EC-BCB1-5CFD8AD4F26B}"/>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AEE2ABC4-3374-4D00-9FBB-8E9D254303D3}"/>
              </a:ext>
            </a:extLst>
          </p:cNvPr>
          <p:cNvPicPr>
            <a:picLocks noChangeAspect="1"/>
          </p:cNvPicPr>
          <p:nvPr/>
        </p:nvPicPr>
        <p:blipFill>
          <a:blip r:embed="rId2"/>
          <a:stretch>
            <a:fillRect/>
          </a:stretch>
        </p:blipFill>
        <p:spPr>
          <a:xfrm>
            <a:off x="925177" y="542831"/>
            <a:ext cx="3984700" cy="6120000"/>
          </a:xfrm>
          <a:prstGeom prst="rect">
            <a:avLst/>
          </a:prstGeom>
        </p:spPr>
      </p:pic>
      <p:pic>
        <p:nvPicPr>
          <p:cNvPr id="6" name="Image 5">
            <a:extLst>
              <a:ext uri="{FF2B5EF4-FFF2-40B4-BE49-F238E27FC236}">
                <a16:creationId xmlns:a16="http://schemas.microsoft.com/office/drawing/2014/main" id="{97D8ECCC-1DAC-4D2C-BA39-70B59CF8B014}"/>
              </a:ext>
            </a:extLst>
          </p:cNvPr>
          <p:cNvPicPr>
            <a:picLocks noChangeAspect="1"/>
          </p:cNvPicPr>
          <p:nvPr/>
        </p:nvPicPr>
        <p:blipFill>
          <a:blip r:embed="rId3"/>
          <a:stretch>
            <a:fillRect/>
          </a:stretch>
        </p:blipFill>
        <p:spPr>
          <a:xfrm>
            <a:off x="5658787" y="347761"/>
            <a:ext cx="4261659" cy="6120000"/>
          </a:xfrm>
          <a:prstGeom prst="rect">
            <a:avLst/>
          </a:prstGeom>
        </p:spPr>
      </p:pic>
    </p:spTree>
    <p:extLst>
      <p:ext uri="{BB962C8B-B14F-4D97-AF65-F5344CB8AC3E}">
        <p14:creationId xmlns:p14="http://schemas.microsoft.com/office/powerpoint/2010/main" val="3145630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BD2F41CB-F86B-41F1-A96D-26A6B2B4F10F}"/>
              </a:ext>
            </a:extLst>
          </p:cNvPr>
          <p:cNvSpPr>
            <a:spLocks noGrp="1"/>
          </p:cNvSpPr>
          <p:nvPr>
            <p:ph idx="1"/>
          </p:nvPr>
        </p:nvSpPr>
        <p:spPr/>
        <p:txBody>
          <a:bodyPr/>
          <a:lstStyle/>
          <a:p>
            <a:endParaRPr lang="fr-FR"/>
          </a:p>
        </p:txBody>
      </p:sp>
      <p:pic>
        <p:nvPicPr>
          <p:cNvPr id="3" name="Image 2">
            <a:extLst>
              <a:ext uri="{FF2B5EF4-FFF2-40B4-BE49-F238E27FC236}">
                <a16:creationId xmlns:a16="http://schemas.microsoft.com/office/drawing/2014/main" id="{E65188DC-DB3E-4CD3-A510-6CD51C471749}"/>
              </a:ext>
            </a:extLst>
          </p:cNvPr>
          <p:cNvPicPr>
            <a:picLocks noChangeAspect="1"/>
          </p:cNvPicPr>
          <p:nvPr/>
        </p:nvPicPr>
        <p:blipFill>
          <a:blip r:embed="rId2"/>
          <a:stretch>
            <a:fillRect/>
          </a:stretch>
        </p:blipFill>
        <p:spPr>
          <a:xfrm>
            <a:off x="5915292" y="316727"/>
            <a:ext cx="4189062" cy="6120000"/>
          </a:xfrm>
          <a:prstGeom prst="rect">
            <a:avLst/>
          </a:prstGeom>
        </p:spPr>
      </p:pic>
      <p:pic>
        <p:nvPicPr>
          <p:cNvPr id="8" name="Image 7">
            <a:extLst>
              <a:ext uri="{FF2B5EF4-FFF2-40B4-BE49-F238E27FC236}">
                <a16:creationId xmlns:a16="http://schemas.microsoft.com/office/drawing/2014/main" id="{A92FC855-DFA6-4F8A-82E3-DBC988F0FC19}"/>
              </a:ext>
            </a:extLst>
          </p:cNvPr>
          <p:cNvPicPr>
            <a:picLocks noChangeAspect="1"/>
          </p:cNvPicPr>
          <p:nvPr/>
        </p:nvPicPr>
        <p:blipFill>
          <a:blip r:embed="rId3"/>
          <a:stretch>
            <a:fillRect/>
          </a:stretch>
        </p:blipFill>
        <p:spPr>
          <a:xfrm>
            <a:off x="706036" y="403934"/>
            <a:ext cx="4189061" cy="6120000"/>
          </a:xfrm>
          <a:prstGeom prst="rect">
            <a:avLst/>
          </a:prstGeom>
        </p:spPr>
      </p:pic>
    </p:spTree>
    <p:extLst>
      <p:ext uri="{BB962C8B-B14F-4D97-AF65-F5344CB8AC3E}">
        <p14:creationId xmlns:p14="http://schemas.microsoft.com/office/powerpoint/2010/main" val="166122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4">
            <a:extLst>
              <a:ext uri="{FF2B5EF4-FFF2-40B4-BE49-F238E27FC236}">
                <a16:creationId xmlns:a16="http://schemas.microsoft.com/office/drawing/2014/main" id="{033BB9F9-AF49-4D24-AA63-1C74177B092D}"/>
              </a:ext>
            </a:extLst>
          </p:cNvPr>
          <p:cNvSpPr>
            <a:spLocks noGrp="1"/>
          </p:cNvSpPr>
          <p:nvPr>
            <p:ph idx="1"/>
          </p:nvPr>
        </p:nvSpPr>
        <p:spPr/>
        <p:txBody>
          <a:bodyPr/>
          <a:lstStyle/>
          <a:p>
            <a:endParaRPr lang="fr-FR"/>
          </a:p>
        </p:txBody>
      </p:sp>
      <p:sp>
        <p:nvSpPr>
          <p:cNvPr id="16" name="Espace réservé du texte 15">
            <a:extLst>
              <a:ext uri="{FF2B5EF4-FFF2-40B4-BE49-F238E27FC236}">
                <a16:creationId xmlns:a16="http://schemas.microsoft.com/office/drawing/2014/main" id="{7D3B1130-C956-4A18-BE58-AC975CB58ACC}"/>
              </a:ext>
            </a:extLst>
          </p:cNvPr>
          <p:cNvSpPr>
            <a:spLocks noGrp="1"/>
          </p:cNvSpPr>
          <p:nvPr>
            <p:ph type="body" sz="quarter" idx="16"/>
          </p:nvPr>
        </p:nvSpPr>
        <p:spPr>
          <a:xfrm>
            <a:off x="847219" y="2687947"/>
            <a:ext cx="8863940" cy="603491"/>
          </a:xfrm>
        </p:spPr>
        <p:txBody>
          <a:bodyPr/>
          <a:lstStyle/>
          <a:p>
            <a:r>
              <a:rPr lang="fr-FR" sz="3600" dirty="0"/>
              <a:t>Statistiques descriptives</a:t>
            </a:r>
          </a:p>
          <a:p>
            <a:endParaRPr lang="fr-FR" dirty="0"/>
          </a:p>
        </p:txBody>
      </p:sp>
      <p:sp>
        <p:nvSpPr>
          <p:cNvPr id="14" name="Titre 13">
            <a:extLst>
              <a:ext uri="{FF2B5EF4-FFF2-40B4-BE49-F238E27FC236}">
                <a16:creationId xmlns:a16="http://schemas.microsoft.com/office/drawing/2014/main" id="{A7D9D918-3538-41E1-A512-F3E4A00F64CE}"/>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28344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4">
            <a:extLst>
              <a:ext uri="{FF2B5EF4-FFF2-40B4-BE49-F238E27FC236}">
                <a16:creationId xmlns:a16="http://schemas.microsoft.com/office/drawing/2014/main" id="{033BB9F9-AF49-4D24-AA63-1C74177B092D}"/>
              </a:ext>
            </a:extLst>
          </p:cNvPr>
          <p:cNvSpPr>
            <a:spLocks noGrp="1"/>
          </p:cNvSpPr>
          <p:nvPr>
            <p:ph idx="1"/>
          </p:nvPr>
        </p:nvSpPr>
        <p:spPr/>
        <p:txBody>
          <a:bodyPr/>
          <a:lstStyle/>
          <a:p>
            <a:endParaRPr lang="fr-FR"/>
          </a:p>
        </p:txBody>
      </p:sp>
      <p:sp>
        <p:nvSpPr>
          <p:cNvPr id="16" name="Espace réservé du texte 15">
            <a:extLst>
              <a:ext uri="{FF2B5EF4-FFF2-40B4-BE49-F238E27FC236}">
                <a16:creationId xmlns:a16="http://schemas.microsoft.com/office/drawing/2014/main" id="{7D3B1130-C956-4A18-BE58-AC975CB58ACC}"/>
              </a:ext>
            </a:extLst>
          </p:cNvPr>
          <p:cNvSpPr>
            <a:spLocks noGrp="1"/>
          </p:cNvSpPr>
          <p:nvPr>
            <p:ph type="body" sz="quarter" idx="16"/>
          </p:nvPr>
        </p:nvSpPr>
        <p:spPr>
          <a:xfrm>
            <a:off x="847219" y="2687947"/>
            <a:ext cx="8863940" cy="603491"/>
          </a:xfrm>
        </p:spPr>
        <p:txBody>
          <a:bodyPr/>
          <a:lstStyle/>
          <a:p>
            <a:r>
              <a:rPr lang="fr-FR" sz="3600" dirty="0"/>
              <a:t>Analyses bivariées</a:t>
            </a:r>
            <a:endParaRPr lang="fr-FR" dirty="0"/>
          </a:p>
        </p:txBody>
      </p:sp>
      <p:sp>
        <p:nvSpPr>
          <p:cNvPr id="14" name="Titre 13">
            <a:extLst>
              <a:ext uri="{FF2B5EF4-FFF2-40B4-BE49-F238E27FC236}">
                <a16:creationId xmlns:a16="http://schemas.microsoft.com/office/drawing/2014/main" id="{A7D9D918-3538-41E1-A512-F3E4A00F64CE}"/>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307479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29D325-BB9A-4AB6-B0D3-C3BEBCF2B3B3}"/>
              </a:ext>
            </a:extLst>
          </p:cNvPr>
          <p:cNvSpPr>
            <a:spLocks noGrp="1"/>
          </p:cNvSpPr>
          <p:nvPr>
            <p:ph type="title"/>
          </p:nvPr>
        </p:nvSpPr>
        <p:spPr/>
        <p:txBody>
          <a:bodyPr/>
          <a:lstStyle/>
          <a:p>
            <a:r>
              <a:rPr lang="fr-FR" dirty="0"/>
              <a:t>Analyses bivariées</a:t>
            </a:r>
          </a:p>
        </p:txBody>
      </p:sp>
      <p:pic>
        <p:nvPicPr>
          <p:cNvPr id="4" name="Image 3">
            <a:extLst>
              <a:ext uri="{FF2B5EF4-FFF2-40B4-BE49-F238E27FC236}">
                <a16:creationId xmlns:a16="http://schemas.microsoft.com/office/drawing/2014/main" id="{175ECC1E-0764-4C3C-8AB6-AFB8FFD309C5}"/>
              </a:ext>
            </a:extLst>
          </p:cNvPr>
          <p:cNvPicPr>
            <a:picLocks noChangeAspect="1"/>
          </p:cNvPicPr>
          <p:nvPr/>
        </p:nvPicPr>
        <p:blipFill>
          <a:blip r:embed="rId2"/>
          <a:stretch>
            <a:fillRect/>
          </a:stretch>
        </p:blipFill>
        <p:spPr>
          <a:xfrm>
            <a:off x="1559382" y="4297282"/>
            <a:ext cx="7323809" cy="2647619"/>
          </a:xfrm>
          <a:prstGeom prst="rect">
            <a:avLst/>
          </a:prstGeom>
        </p:spPr>
      </p:pic>
      <p:sp>
        <p:nvSpPr>
          <p:cNvPr id="9" name="ZoneTexte 8">
            <a:extLst>
              <a:ext uri="{FF2B5EF4-FFF2-40B4-BE49-F238E27FC236}">
                <a16:creationId xmlns:a16="http://schemas.microsoft.com/office/drawing/2014/main" id="{0B58BFEB-F0E5-428D-8846-B5E59852EEA7}"/>
              </a:ext>
            </a:extLst>
          </p:cNvPr>
          <p:cNvSpPr txBox="1"/>
          <p:nvPr/>
        </p:nvSpPr>
        <p:spPr>
          <a:xfrm>
            <a:off x="393539" y="1751158"/>
            <a:ext cx="9745884" cy="2308324"/>
          </a:xfrm>
          <a:prstGeom prst="rect">
            <a:avLst/>
          </a:prstGeom>
          <a:noFill/>
        </p:spPr>
        <p:txBody>
          <a:bodyPr wrap="square">
            <a:spAutoFit/>
          </a:bodyPr>
          <a:lstStyle/>
          <a:p>
            <a:r>
              <a:rPr lang="fr-FR" sz="1600" dirty="0"/>
              <a:t>Vous travaillez pour un site web de e-commerce. Vous avez accès à la base de données des clients du site, ainsi qu'aux données de navigations sur le site. Vous décidez de faire une petite étude.</a:t>
            </a:r>
          </a:p>
          <a:p>
            <a:endParaRPr lang="fr-FR" sz="1600" dirty="0"/>
          </a:p>
          <a:p>
            <a:r>
              <a:rPr lang="fr-FR" sz="1600" dirty="0"/>
              <a:t>Grâce aux données de navigation, vous pouvez sélectionner un échantillon de clients qui consultent souvent les derniers albums musicaux de variété française. Vous décidez alors de déterminer l'intérêt qu'ils portent au nouvel album d'un chanteur populaire, en modélisant cet intérêt par un score allant de 0 à 10 sur une échelle continue. </a:t>
            </a:r>
          </a:p>
          <a:p>
            <a:endParaRPr lang="fr-FR" sz="1600" dirty="0"/>
          </a:p>
          <a:p>
            <a:r>
              <a:rPr lang="fr-FR" sz="1600" dirty="0"/>
              <a:t>Vous connaissez l'âge de chaque client. Vous obtenez donc un échantillon de clients caractérisés par 2 variables : l'âge et le niveau d'intérêt. Vous décidez donc d'étudier ces 2 variables séparément, avec des histogrammes :</a:t>
            </a:r>
          </a:p>
        </p:txBody>
      </p:sp>
    </p:spTree>
    <p:extLst>
      <p:ext uri="{BB962C8B-B14F-4D97-AF65-F5344CB8AC3E}">
        <p14:creationId xmlns:p14="http://schemas.microsoft.com/office/powerpoint/2010/main" val="3664852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23058E-76C0-44AB-85CC-9EFA488E6BA1}"/>
              </a:ext>
            </a:extLst>
          </p:cNvPr>
          <p:cNvSpPr>
            <a:spLocks noGrp="1"/>
          </p:cNvSpPr>
          <p:nvPr>
            <p:ph type="title"/>
          </p:nvPr>
        </p:nvSpPr>
        <p:spPr/>
        <p:txBody>
          <a:bodyPr/>
          <a:lstStyle/>
          <a:p>
            <a:r>
              <a:rPr lang="fr-FR" dirty="0"/>
              <a:t> diagramme de dispersion </a:t>
            </a:r>
          </a:p>
        </p:txBody>
      </p:sp>
      <p:pic>
        <p:nvPicPr>
          <p:cNvPr id="9" name="Image 8">
            <a:extLst>
              <a:ext uri="{FF2B5EF4-FFF2-40B4-BE49-F238E27FC236}">
                <a16:creationId xmlns:a16="http://schemas.microsoft.com/office/drawing/2014/main" id="{16650FCD-F3D5-4A60-AC1B-85DCF377C9E7}"/>
              </a:ext>
            </a:extLst>
          </p:cNvPr>
          <p:cNvPicPr>
            <a:picLocks noChangeAspect="1"/>
          </p:cNvPicPr>
          <p:nvPr/>
        </p:nvPicPr>
        <p:blipFill rotWithShape="1">
          <a:blip r:embed="rId2"/>
          <a:srcRect r="50000"/>
          <a:stretch/>
        </p:blipFill>
        <p:spPr>
          <a:xfrm>
            <a:off x="581285" y="3307697"/>
            <a:ext cx="4133335" cy="3000000"/>
          </a:xfrm>
          <a:prstGeom prst="rect">
            <a:avLst/>
          </a:prstGeom>
        </p:spPr>
      </p:pic>
      <p:sp>
        <p:nvSpPr>
          <p:cNvPr id="11" name="ZoneTexte 10">
            <a:extLst>
              <a:ext uri="{FF2B5EF4-FFF2-40B4-BE49-F238E27FC236}">
                <a16:creationId xmlns:a16="http://schemas.microsoft.com/office/drawing/2014/main" id="{B2BAB3E1-D4B5-46A1-8959-25470C5C158A}"/>
              </a:ext>
            </a:extLst>
          </p:cNvPr>
          <p:cNvSpPr txBox="1"/>
          <p:nvPr/>
        </p:nvSpPr>
        <p:spPr>
          <a:xfrm>
            <a:off x="581285" y="1896561"/>
            <a:ext cx="9280002" cy="1077218"/>
          </a:xfrm>
          <a:prstGeom prst="rect">
            <a:avLst/>
          </a:prstGeom>
          <a:noFill/>
        </p:spPr>
        <p:txBody>
          <a:bodyPr wrap="square">
            <a:spAutoFit/>
          </a:bodyPr>
          <a:lstStyle/>
          <a:p>
            <a:r>
              <a:rPr lang="fr-FR" sz="1600" dirty="0"/>
              <a:t>Pour faire une analyse </a:t>
            </a:r>
            <a:r>
              <a:rPr lang="fr-FR" sz="1600" dirty="0" err="1"/>
              <a:t>bi-variée</a:t>
            </a:r>
            <a:r>
              <a:rPr lang="fr-FR" sz="1600" dirty="0"/>
              <a:t>, on place la variable </a:t>
            </a:r>
            <a:r>
              <a:rPr lang="fr-FR" sz="1600" i="1" dirty="0"/>
              <a:t>âge</a:t>
            </a:r>
            <a:r>
              <a:rPr lang="fr-FR" sz="1600" dirty="0"/>
              <a:t> en abscisse et celle du niveau d'intérêt en ordonnée. Un point qui sera en haut à droite représentera donc une personne plutôt âgée très intéressée par le nouvel album. Au contraire, un point qui sera en bas à gauche représentera une personne jeune n'aimant pas l'album.</a:t>
            </a:r>
          </a:p>
          <a:p>
            <a:r>
              <a:rPr lang="fr-FR" sz="1600" dirty="0"/>
              <a:t>En fait, plusieurs cas sont possibles. Voici 2 exemples extrêmes </a:t>
            </a:r>
          </a:p>
        </p:txBody>
      </p:sp>
      <p:sp>
        <p:nvSpPr>
          <p:cNvPr id="13" name="ZoneTexte 12">
            <a:extLst>
              <a:ext uri="{FF2B5EF4-FFF2-40B4-BE49-F238E27FC236}">
                <a16:creationId xmlns:a16="http://schemas.microsoft.com/office/drawing/2014/main" id="{3A88AD65-BB75-4641-91D5-4C00EC8CDCBF}"/>
              </a:ext>
            </a:extLst>
          </p:cNvPr>
          <p:cNvSpPr txBox="1"/>
          <p:nvPr/>
        </p:nvSpPr>
        <p:spPr>
          <a:xfrm>
            <a:off x="4968434" y="4025884"/>
            <a:ext cx="5237544" cy="1077218"/>
          </a:xfrm>
          <a:prstGeom prst="rect">
            <a:avLst/>
          </a:prstGeom>
          <a:noFill/>
        </p:spPr>
        <p:txBody>
          <a:bodyPr wrap="square">
            <a:spAutoFit/>
          </a:bodyPr>
          <a:lstStyle>
            <a:defPPr>
              <a:defRPr lang="fr-FR"/>
            </a:defPPr>
            <a:lvl1pPr>
              <a:defRPr sz="1600"/>
            </a:lvl1pPr>
          </a:lstStyle>
          <a:p>
            <a:r>
              <a:rPr lang="fr-FR" dirty="0"/>
              <a:t>Ici, étudier la relation entre les 2 variables, c’est se poser la question suivante : « Sachant qu’une personne est plutôt jeune (ou plutôt âgée), a-t-elle plus de chances d’aimer ce nouvel album ? »</a:t>
            </a:r>
          </a:p>
        </p:txBody>
      </p:sp>
    </p:spTree>
    <p:extLst>
      <p:ext uri="{BB962C8B-B14F-4D97-AF65-F5344CB8AC3E}">
        <p14:creationId xmlns:p14="http://schemas.microsoft.com/office/powerpoint/2010/main" val="2597047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7BD411-CA2C-41AA-AF41-8348B23E6EAA}"/>
              </a:ext>
            </a:extLst>
          </p:cNvPr>
          <p:cNvSpPr>
            <a:spLocks noGrp="1"/>
          </p:cNvSpPr>
          <p:nvPr>
            <p:ph type="title"/>
          </p:nvPr>
        </p:nvSpPr>
        <p:spPr/>
        <p:txBody>
          <a:bodyPr/>
          <a:lstStyle/>
          <a:p>
            <a:r>
              <a:rPr lang="fr-FR" dirty="0"/>
              <a:t>Recherche de corrélation</a:t>
            </a:r>
          </a:p>
        </p:txBody>
      </p:sp>
      <p:sp>
        <p:nvSpPr>
          <p:cNvPr id="3" name="Espace réservé du contenu 2">
            <a:extLst>
              <a:ext uri="{FF2B5EF4-FFF2-40B4-BE49-F238E27FC236}">
                <a16:creationId xmlns:a16="http://schemas.microsoft.com/office/drawing/2014/main" id="{F8AB3FD5-840D-4033-962A-C41A86E486A3}"/>
              </a:ext>
            </a:extLst>
          </p:cNvPr>
          <p:cNvSpPr>
            <a:spLocks noGrp="1"/>
          </p:cNvSpPr>
          <p:nvPr>
            <p:ph idx="1"/>
          </p:nvPr>
        </p:nvSpPr>
        <p:spPr/>
        <p:txBody>
          <a:bodyPr/>
          <a:lstStyle/>
          <a:p>
            <a:r>
              <a:rPr lang="fr-FR" sz="1600" dirty="0">
                <a:solidFill>
                  <a:schemeClr val="tx1"/>
                </a:solidFill>
                <a:latin typeface="+mn-lt"/>
                <a:cs typeface="+mn-cs"/>
              </a:rPr>
              <a:t>Etudier les relations entre les variables, c’est important en statistique.  Pour être plus formel, la notion de relation entre variables est appelée corrélation. Dire que deux variables sont corrélées signifie que si on connaît la valeur d’une variable, alors il est possible d’avoir une indication (plus ou moins précise) sur la valeur d’une autre variable.</a:t>
            </a:r>
          </a:p>
          <a:p>
            <a:endParaRPr lang="fr-FR" sz="1600" dirty="0">
              <a:solidFill>
                <a:schemeClr val="tx1"/>
              </a:solidFill>
              <a:latin typeface="+mn-lt"/>
              <a:cs typeface="+mn-cs"/>
            </a:endParaRPr>
          </a:p>
          <a:p>
            <a:endParaRPr lang="fr-FR" sz="1600" dirty="0">
              <a:solidFill>
                <a:schemeClr val="tx1"/>
              </a:solidFill>
              <a:latin typeface="+mn-lt"/>
              <a:cs typeface="+mn-cs"/>
            </a:endParaRPr>
          </a:p>
          <a:p>
            <a:endParaRPr lang="fr-FR" dirty="0"/>
          </a:p>
        </p:txBody>
      </p:sp>
      <p:pic>
        <p:nvPicPr>
          <p:cNvPr id="5" name="Image 4">
            <a:extLst>
              <a:ext uri="{FF2B5EF4-FFF2-40B4-BE49-F238E27FC236}">
                <a16:creationId xmlns:a16="http://schemas.microsoft.com/office/drawing/2014/main" id="{B89EBAF1-8E8F-4477-AA37-B206274D8EC6}"/>
              </a:ext>
            </a:extLst>
          </p:cNvPr>
          <p:cNvPicPr>
            <a:picLocks noChangeAspect="1"/>
          </p:cNvPicPr>
          <p:nvPr/>
        </p:nvPicPr>
        <p:blipFill>
          <a:blip r:embed="rId2"/>
          <a:stretch>
            <a:fillRect/>
          </a:stretch>
        </p:blipFill>
        <p:spPr>
          <a:xfrm>
            <a:off x="688400" y="2885263"/>
            <a:ext cx="1256147" cy="1256147"/>
          </a:xfrm>
          <a:prstGeom prst="rect">
            <a:avLst/>
          </a:prstGeom>
        </p:spPr>
      </p:pic>
      <p:sp>
        <p:nvSpPr>
          <p:cNvPr id="6" name="ZoneTexte 5">
            <a:extLst>
              <a:ext uri="{FF2B5EF4-FFF2-40B4-BE49-F238E27FC236}">
                <a16:creationId xmlns:a16="http://schemas.microsoft.com/office/drawing/2014/main" id="{CC8E1B5B-9178-4D6B-A662-4CE0A00D492F}"/>
              </a:ext>
            </a:extLst>
          </p:cNvPr>
          <p:cNvSpPr txBox="1"/>
          <p:nvPr/>
        </p:nvSpPr>
        <p:spPr>
          <a:xfrm>
            <a:off x="2127400" y="3136772"/>
            <a:ext cx="7213370" cy="584775"/>
          </a:xfrm>
          <a:prstGeom prst="rect">
            <a:avLst/>
          </a:prstGeom>
          <a:noFill/>
        </p:spPr>
        <p:txBody>
          <a:bodyPr wrap="square">
            <a:spAutoFit/>
          </a:bodyPr>
          <a:lstStyle>
            <a:defPPr>
              <a:defRPr lang="fr-FR"/>
            </a:defPPr>
            <a:lvl1pPr>
              <a:defRPr sz="1600"/>
            </a:lvl1pPr>
          </a:lstStyle>
          <a:p>
            <a:r>
              <a:rPr lang="fr-FR" dirty="0"/>
              <a:t>Dès que l’on parle de corrélation, il y a une erreur, très fréquente, à ne </a:t>
            </a:r>
            <a:r>
              <a:rPr lang="fr-FR" i="1" dirty="0"/>
              <a:t>pas</a:t>
            </a:r>
            <a:r>
              <a:rPr lang="fr-FR" dirty="0"/>
              <a:t> commettre : celle de dire qu’il y a un lien de cause à effet d’une variable sur l’autre»</a:t>
            </a:r>
          </a:p>
        </p:txBody>
      </p:sp>
      <p:pic>
        <p:nvPicPr>
          <p:cNvPr id="8" name="Image 7">
            <a:extLst>
              <a:ext uri="{FF2B5EF4-FFF2-40B4-BE49-F238E27FC236}">
                <a16:creationId xmlns:a16="http://schemas.microsoft.com/office/drawing/2014/main" id="{02C0037E-2B3F-4573-857B-A2CF573186A1}"/>
              </a:ext>
            </a:extLst>
          </p:cNvPr>
          <p:cNvPicPr>
            <a:picLocks noChangeAspect="1"/>
          </p:cNvPicPr>
          <p:nvPr/>
        </p:nvPicPr>
        <p:blipFill>
          <a:blip r:embed="rId3"/>
          <a:stretch>
            <a:fillRect/>
          </a:stretch>
        </p:blipFill>
        <p:spPr>
          <a:xfrm>
            <a:off x="1871671" y="3623932"/>
            <a:ext cx="7213370" cy="3549254"/>
          </a:xfrm>
          <a:prstGeom prst="rect">
            <a:avLst/>
          </a:prstGeom>
        </p:spPr>
      </p:pic>
    </p:spTree>
    <p:extLst>
      <p:ext uri="{BB962C8B-B14F-4D97-AF65-F5344CB8AC3E}">
        <p14:creationId xmlns:p14="http://schemas.microsoft.com/office/powerpoint/2010/main" val="941623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7A90EC-1209-448B-9038-0FF133C5AE64}"/>
              </a:ext>
            </a:extLst>
          </p:cNvPr>
          <p:cNvSpPr>
            <a:spLocks noGrp="1"/>
          </p:cNvSpPr>
          <p:nvPr>
            <p:ph type="title"/>
          </p:nvPr>
        </p:nvSpPr>
        <p:spPr/>
        <p:txBody>
          <a:bodyPr/>
          <a:lstStyle/>
          <a:p>
            <a:r>
              <a:rPr lang="fr-FR" dirty="0"/>
              <a:t>La corrélation entre deux variables quantitatives</a:t>
            </a:r>
          </a:p>
        </p:txBody>
      </p:sp>
      <p:sp>
        <p:nvSpPr>
          <p:cNvPr id="3" name="Espace réservé du contenu 2">
            <a:extLst>
              <a:ext uri="{FF2B5EF4-FFF2-40B4-BE49-F238E27FC236}">
                <a16:creationId xmlns:a16="http://schemas.microsoft.com/office/drawing/2014/main" id="{68C2C473-9E2B-4D14-B4EF-A5281FC620FA}"/>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47C3231-E5ED-4522-B771-EC4A9A8BF388}"/>
              </a:ext>
            </a:extLst>
          </p:cNvPr>
          <p:cNvPicPr>
            <a:picLocks noChangeAspect="1"/>
          </p:cNvPicPr>
          <p:nvPr/>
        </p:nvPicPr>
        <p:blipFill rotWithShape="1">
          <a:blip r:embed="rId2"/>
          <a:srcRect l="28264" t="31622" r="48570" b="59117"/>
          <a:stretch/>
        </p:blipFill>
        <p:spPr>
          <a:xfrm>
            <a:off x="5221287" y="2300827"/>
            <a:ext cx="4580868" cy="1030147"/>
          </a:xfrm>
          <a:prstGeom prst="rect">
            <a:avLst/>
          </a:prstGeom>
        </p:spPr>
      </p:pic>
      <p:sp>
        <p:nvSpPr>
          <p:cNvPr id="6" name="ZoneTexte 5">
            <a:extLst>
              <a:ext uri="{FF2B5EF4-FFF2-40B4-BE49-F238E27FC236}">
                <a16:creationId xmlns:a16="http://schemas.microsoft.com/office/drawing/2014/main" id="{C75AFCDB-4FC8-4CED-B957-8C023B0745B6}"/>
              </a:ext>
            </a:extLst>
          </p:cNvPr>
          <p:cNvSpPr txBox="1"/>
          <p:nvPr/>
        </p:nvSpPr>
        <p:spPr>
          <a:xfrm>
            <a:off x="390424" y="2463914"/>
            <a:ext cx="5311693" cy="830997"/>
          </a:xfrm>
          <a:prstGeom prst="rect">
            <a:avLst/>
          </a:prstGeom>
          <a:noFill/>
        </p:spPr>
        <p:txBody>
          <a:bodyPr wrap="square">
            <a:spAutoFit/>
          </a:bodyPr>
          <a:lstStyle>
            <a:defPPr>
              <a:defRPr lang="fr-FR"/>
            </a:defPPr>
            <a:lvl1pPr>
              <a:defRPr sz="1600"/>
            </a:lvl1pPr>
          </a:lstStyle>
          <a:p>
            <a:r>
              <a:rPr lang="fr-FR" dirty="0"/>
              <a:t>Pour étudier la corrélation entre deux variables quantitatives, on calcule généralement la covariance entre les 2 variables. </a:t>
            </a:r>
          </a:p>
        </p:txBody>
      </p:sp>
      <p:pic>
        <p:nvPicPr>
          <p:cNvPr id="8" name="Image 7">
            <a:extLst>
              <a:ext uri="{FF2B5EF4-FFF2-40B4-BE49-F238E27FC236}">
                <a16:creationId xmlns:a16="http://schemas.microsoft.com/office/drawing/2014/main" id="{0E348B79-9E7F-4DE1-AB84-27260C0DE28F}"/>
              </a:ext>
            </a:extLst>
          </p:cNvPr>
          <p:cNvPicPr>
            <a:picLocks noChangeAspect="1"/>
          </p:cNvPicPr>
          <p:nvPr/>
        </p:nvPicPr>
        <p:blipFill rotWithShape="1">
          <a:blip r:embed="rId3"/>
          <a:srcRect l="34139" t="63740" r="54223" b="29166"/>
          <a:stretch/>
        </p:blipFill>
        <p:spPr>
          <a:xfrm>
            <a:off x="665597" y="4271558"/>
            <a:ext cx="2519998" cy="864000"/>
          </a:xfrm>
          <a:prstGeom prst="rect">
            <a:avLst/>
          </a:prstGeom>
        </p:spPr>
      </p:pic>
      <p:sp>
        <p:nvSpPr>
          <p:cNvPr id="9" name="ZoneTexte 8">
            <a:extLst>
              <a:ext uri="{FF2B5EF4-FFF2-40B4-BE49-F238E27FC236}">
                <a16:creationId xmlns:a16="http://schemas.microsoft.com/office/drawing/2014/main" id="{9E36ADCA-90C4-4E4D-8305-03620429D4D6}"/>
              </a:ext>
            </a:extLst>
          </p:cNvPr>
          <p:cNvSpPr txBox="1"/>
          <p:nvPr/>
        </p:nvSpPr>
        <p:spPr>
          <a:xfrm>
            <a:off x="4003654" y="4304561"/>
            <a:ext cx="5567668" cy="1569660"/>
          </a:xfrm>
          <a:prstGeom prst="rect">
            <a:avLst/>
          </a:prstGeom>
          <a:noFill/>
        </p:spPr>
        <p:txBody>
          <a:bodyPr wrap="square">
            <a:spAutoFit/>
          </a:bodyPr>
          <a:lstStyle/>
          <a:p>
            <a:r>
              <a:rPr lang="fr-FR" sz="1600" dirty="0"/>
              <a:t>Pour ramener la covariance empirique à une valeur qui soit comprise entre -1 et 1, alors on peut la diviser par le produit des écarts-types. Cette normalisation nous permet de faire des comparaisons. Ce qui nous donne r, </a:t>
            </a:r>
            <a:r>
              <a:rPr lang="fr-FR" sz="1600" b="1" dirty="0">
                <a:solidFill>
                  <a:schemeClr val="accent5"/>
                </a:solidFill>
              </a:rPr>
              <a:t>le coefficient de corrélation, ou coefficient de corrélation linéaire, ou encore coefficient de corrélation de Pearson.</a:t>
            </a:r>
          </a:p>
        </p:txBody>
      </p:sp>
    </p:spTree>
    <p:extLst>
      <p:ext uri="{BB962C8B-B14F-4D97-AF65-F5344CB8AC3E}">
        <p14:creationId xmlns:p14="http://schemas.microsoft.com/office/powerpoint/2010/main" val="1269615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367FA7-CB80-41E3-9931-FEB53A391CCB}"/>
              </a:ext>
            </a:extLst>
          </p:cNvPr>
          <p:cNvSpPr>
            <a:spLocks noGrp="1"/>
          </p:cNvSpPr>
          <p:nvPr>
            <p:ph type="title"/>
          </p:nvPr>
        </p:nvSpPr>
        <p:spPr/>
        <p:txBody>
          <a:bodyPr/>
          <a:lstStyle/>
          <a:p>
            <a:r>
              <a:rPr lang="fr-FR" b="1" dirty="0">
                <a:solidFill>
                  <a:schemeClr val="accent5"/>
                </a:solidFill>
              </a:rPr>
              <a:t>C</a:t>
            </a:r>
            <a:r>
              <a:rPr lang="fr-FR" sz="3600" b="1" dirty="0">
                <a:solidFill>
                  <a:schemeClr val="accent5"/>
                </a:solidFill>
              </a:rPr>
              <a:t>orrélation de Pearson</a:t>
            </a:r>
            <a:endParaRPr lang="fr-FR" dirty="0"/>
          </a:p>
        </p:txBody>
      </p:sp>
      <p:pic>
        <p:nvPicPr>
          <p:cNvPr id="5" name="Image 4">
            <a:extLst>
              <a:ext uri="{FF2B5EF4-FFF2-40B4-BE49-F238E27FC236}">
                <a16:creationId xmlns:a16="http://schemas.microsoft.com/office/drawing/2014/main" id="{DAF168AC-8A7E-41B5-AE4F-BB014946FABD}"/>
              </a:ext>
            </a:extLst>
          </p:cNvPr>
          <p:cNvPicPr>
            <a:picLocks noChangeAspect="1"/>
          </p:cNvPicPr>
          <p:nvPr/>
        </p:nvPicPr>
        <p:blipFill>
          <a:blip r:embed="rId2"/>
          <a:stretch>
            <a:fillRect/>
          </a:stretch>
        </p:blipFill>
        <p:spPr>
          <a:xfrm>
            <a:off x="532335" y="3025981"/>
            <a:ext cx="9064164" cy="2380616"/>
          </a:xfrm>
          <a:prstGeom prst="rect">
            <a:avLst/>
          </a:prstGeom>
        </p:spPr>
      </p:pic>
    </p:spTree>
    <p:extLst>
      <p:ext uri="{BB962C8B-B14F-4D97-AF65-F5344CB8AC3E}">
        <p14:creationId xmlns:p14="http://schemas.microsoft.com/office/powerpoint/2010/main" val="395479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2889BF-1FBC-46B9-9F5B-A7658B569C4D}"/>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099BA5D5-CE5C-4FD7-9251-920FB7E28736}"/>
              </a:ext>
            </a:extLst>
          </p:cNvPr>
          <p:cNvPicPr>
            <a:picLocks noChangeAspect="1"/>
          </p:cNvPicPr>
          <p:nvPr/>
        </p:nvPicPr>
        <p:blipFill rotWithShape="1">
          <a:blip r:embed="rId2"/>
          <a:srcRect l="27710" t="28862" r="44579" b="37441"/>
          <a:stretch/>
        </p:blipFill>
        <p:spPr>
          <a:xfrm>
            <a:off x="465254" y="1782649"/>
            <a:ext cx="4805647" cy="3287062"/>
          </a:xfrm>
          <a:prstGeom prst="rect">
            <a:avLst/>
          </a:prstGeom>
        </p:spPr>
      </p:pic>
      <p:pic>
        <p:nvPicPr>
          <p:cNvPr id="7" name="Image 6">
            <a:extLst>
              <a:ext uri="{FF2B5EF4-FFF2-40B4-BE49-F238E27FC236}">
                <a16:creationId xmlns:a16="http://schemas.microsoft.com/office/drawing/2014/main" id="{10D7823F-9523-4AE8-8593-18572E77A07F}"/>
              </a:ext>
            </a:extLst>
          </p:cNvPr>
          <p:cNvPicPr>
            <a:picLocks noChangeAspect="1"/>
          </p:cNvPicPr>
          <p:nvPr/>
        </p:nvPicPr>
        <p:blipFill rotWithShape="1">
          <a:blip r:embed="rId3"/>
          <a:srcRect l="27932" t="45809" r="42473" b="36259"/>
          <a:stretch/>
        </p:blipFill>
        <p:spPr>
          <a:xfrm>
            <a:off x="3715474" y="4317631"/>
            <a:ext cx="6486533" cy="2210765"/>
          </a:xfrm>
          <a:prstGeom prst="rect">
            <a:avLst/>
          </a:prstGeom>
        </p:spPr>
      </p:pic>
      <p:sp>
        <p:nvSpPr>
          <p:cNvPr id="8" name="ZoneTexte 7">
            <a:extLst>
              <a:ext uri="{FF2B5EF4-FFF2-40B4-BE49-F238E27FC236}">
                <a16:creationId xmlns:a16="http://schemas.microsoft.com/office/drawing/2014/main" id="{6B6E1DF6-8C3D-43F9-A1BA-F1CA7A4218D9}"/>
              </a:ext>
            </a:extLst>
          </p:cNvPr>
          <p:cNvSpPr txBox="1"/>
          <p:nvPr/>
        </p:nvSpPr>
        <p:spPr>
          <a:xfrm>
            <a:off x="5837221" y="2595643"/>
            <a:ext cx="4364786" cy="584775"/>
          </a:xfrm>
          <a:prstGeom prst="rect">
            <a:avLst/>
          </a:prstGeom>
          <a:noFill/>
        </p:spPr>
        <p:txBody>
          <a:bodyPr wrap="square">
            <a:spAutoFit/>
          </a:bodyPr>
          <a:lstStyle/>
          <a:p>
            <a:pPr algn="ctr"/>
            <a:r>
              <a:rPr lang="fr-FR" sz="1600" dirty="0"/>
              <a:t>Regardons si le montant des dépenses est corrélé au solde</a:t>
            </a:r>
            <a:endParaRPr lang="fr-FR" sz="1600" b="1" dirty="0">
              <a:solidFill>
                <a:schemeClr val="accent5"/>
              </a:solidFill>
            </a:endParaRPr>
          </a:p>
        </p:txBody>
      </p:sp>
    </p:spTree>
    <p:extLst>
      <p:ext uri="{BB962C8B-B14F-4D97-AF65-F5344CB8AC3E}">
        <p14:creationId xmlns:p14="http://schemas.microsoft.com/office/powerpoint/2010/main" val="1162484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3AAE88-F6FD-49DE-8754-27197EF5984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B76E9E3-4F2F-4D37-BCD4-A51C0AB137E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5A643E5-79C3-428A-A995-244442F55961}"/>
              </a:ext>
            </a:extLst>
          </p:cNvPr>
          <p:cNvPicPr>
            <a:picLocks noChangeAspect="1"/>
          </p:cNvPicPr>
          <p:nvPr/>
        </p:nvPicPr>
        <p:blipFill rotWithShape="1">
          <a:blip r:embed="rId2"/>
          <a:srcRect l="27489" t="24528" r="29017" b="12393"/>
          <a:stretch/>
        </p:blipFill>
        <p:spPr>
          <a:xfrm>
            <a:off x="963850" y="0"/>
            <a:ext cx="8967228" cy="7315202"/>
          </a:xfrm>
          <a:prstGeom prst="rect">
            <a:avLst/>
          </a:prstGeom>
        </p:spPr>
      </p:pic>
    </p:spTree>
    <p:extLst>
      <p:ext uri="{BB962C8B-B14F-4D97-AF65-F5344CB8AC3E}">
        <p14:creationId xmlns:p14="http://schemas.microsoft.com/office/powerpoint/2010/main" val="2096017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F09724-CECD-43B4-BF98-CDA420358A4E}"/>
              </a:ext>
            </a:extLst>
          </p:cNvPr>
          <p:cNvSpPr>
            <a:spLocks noGrp="1"/>
          </p:cNvSpPr>
          <p:nvPr>
            <p:ph type="title"/>
          </p:nvPr>
        </p:nvSpPr>
        <p:spPr/>
        <p:txBody>
          <a:bodyPr/>
          <a:lstStyle/>
          <a:p>
            <a:r>
              <a:rPr lang="fr-FR" b="1" dirty="0"/>
              <a:t>Analysez une variable quantitative et une qualitative par ANOVA</a:t>
            </a:r>
            <a:br>
              <a:rPr lang="fr-FR" b="1" dirty="0"/>
            </a:br>
            <a:endParaRPr lang="fr-FR" dirty="0"/>
          </a:p>
        </p:txBody>
      </p:sp>
      <p:sp>
        <p:nvSpPr>
          <p:cNvPr id="3" name="Espace réservé du contenu 2">
            <a:extLst>
              <a:ext uri="{FF2B5EF4-FFF2-40B4-BE49-F238E27FC236}">
                <a16:creationId xmlns:a16="http://schemas.microsoft.com/office/drawing/2014/main" id="{C03D71EE-3042-4211-ABE9-A81D7CE60B4F}"/>
              </a:ext>
            </a:extLst>
          </p:cNvPr>
          <p:cNvSpPr>
            <a:spLocks noGrp="1"/>
          </p:cNvSpPr>
          <p:nvPr>
            <p:ph idx="1"/>
          </p:nvPr>
        </p:nvSpPr>
        <p:spPr>
          <a:xfrm>
            <a:off x="567160" y="2280213"/>
            <a:ext cx="9329194" cy="3675050"/>
          </a:xfrm>
        </p:spPr>
        <p:txBody>
          <a:bodyPr>
            <a:noAutofit/>
          </a:bodyPr>
          <a:lstStyle/>
          <a:p>
            <a:r>
              <a:rPr lang="fr-FR" sz="1600" dirty="0">
                <a:solidFill>
                  <a:schemeClr val="tx1"/>
                </a:solidFill>
              </a:rPr>
              <a:t>En fonction des couples de variables que nous utiliserons, la méthode d'analyse sera la même, mais nous pourrons répondre à différentes questions intéressantes :</a:t>
            </a:r>
          </a:p>
          <a:p>
            <a:pPr marL="285750" indent="-285750">
              <a:buFont typeface="Arial" panose="020B0604020202020204" pitchFamily="34" charset="0"/>
              <a:buChar char="•"/>
            </a:pPr>
            <a:r>
              <a:rPr lang="fr-FR" sz="1600" dirty="0">
                <a:solidFill>
                  <a:schemeClr val="tx1"/>
                </a:solidFill>
              </a:rPr>
              <a:t>Les dépenses que vous faites le week-end sont-elles plus grosses qu'en semaine ? (variables montant et weekend)</a:t>
            </a:r>
          </a:p>
          <a:p>
            <a:pPr marL="285750" indent="-285750">
              <a:buFont typeface="Arial" panose="020B0604020202020204" pitchFamily="34" charset="0"/>
              <a:buChar char="•"/>
            </a:pPr>
            <a:endParaRPr lang="fr-FR" sz="1600" dirty="0">
              <a:solidFill>
                <a:schemeClr val="tx1"/>
              </a:solidFill>
            </a:endParaRPr>
          </a:p>
          <a:p>
            <a:pPr marL="285750" indent="-285750">
              <a:buFont typeface="Arial" panose="020B0604020202020204" pitchFamily="34" charset="0"/>
              <a:buChar char="•"/>
            </a:pPr>
            <a:r>
              <a:rPr lang="fr-FR" sz="1600" dirty="0">
                <a:solidFill>
                  <a:schemeClr val="tx1"/>
                </a:solidFill>
              </a:rPr>
              <a:t>Les dépenses que vous faites en début de mois sont-elles plus grosses qu'en fin de mois ? (montant et </a:t>
            </a:r>
            <a:r>
              <a:rPr lang="fr-FR" sz="1600" dirty="0" err="1">
                <a:solidFill>
                  <a:schemeClr val="tx1"/>
                </a:solidFill>
              </a:rPr>
              <a:t>quart_mois</a:t>
            </a:r>
            <a:r>
              <a:rPr lang="fr-FR" sz="1600" dirty="0">
                <a:solidFill>
                  <a:schemeClr val="tx1"/>
                </a:solidFill>
              </a:rPr>
              <a:t>)</a:t>
            </a:r>
          </a:p>
          <a:p>
            <a:pPr marL="285750" indent="-285750">
              <a:buFont typeface="Arial" panose="020B0604020202020204" pitchFamily="34" charset="0"/>
              <a:buChar char="•"/>
            </a:pPr>
            <a:endParaRPr lang="fr-FR" sz="1600" dirty="0">
              <a:solidFill>
                <a:schemeClr val="tx1"/>
              </a:solidFill>
            </a:endParaRPr>
          </a:p>
          <a:p>
            <a:pPr marL="285750" indent="-285750">
              <a:buFont typeface="Arial" panose="020B0604020202020204" pitchFamily="34" charset="0"/>
              <a:buChar char="•"/>
            </a:pPr>
            <a:r>
              <a:rPr lang="fr-FR" sz="1600" dirty="0">
                <a:solidFill>
                  <a:schemeClr val="tx1"/>
                </a:solidFill>
              </a:rPr>
              <a:t>Le montant d'une opération est-il différent d'une catégorie de dépense à l'autre ? (montant et </a:t>
            </a:r>
            <a:r>
              <a:rPr lang="fr-FR" sz="1600" dirty="0" err="1">
                <a:solidFill>
                  <a:schemeClr val="tx1"/>
                </a:solidFill>
              </a:rPr>
              <a:t>categ</a:t>
            </a:r>
            <a:r>
              <a:rPr lang="fr-FR" sz="1600" dirty="0">
                <a:solidFill>
                  <a:schemeClr val="tx1"/>
                </a:solidFill>
              </a:rPr>
              <a:t>)</a:t>
            </a:r>
          </a:p>
          <a:p>
            <a:pPr marL="285750" indent="-285750">
              <a:buFont typeface="Arial" panose="020B0604020202020204" pitchFamily="34" charset="0"/>
              <a:buChar char="•"/>
            </a:pPr>
            <a:endParaRPr lang="fr-FR" sz="1600" dirty="0">
              <a:solidFill>
                <a:schemeClr val="tx1"/>
              </a:solidFill>
            </a:endParaRPr>
          </a:p>
          <a:p>
            <a:pPr marL="285750" indent="-285750">
              <a:buFont typeface="Arial" panose="020B0604020202020204" pitchFamily="34" charset="0"/>
              <a:buChar char="•"/>
            </a:pPr>
            <a:r>
              <a:rPr lang="fr-FR" sz="1600" dirty="0">
                <a:solidFill>
                  <a:schemeClr val="tx1"/>
                </a:solidFill>
              </a:rPr>
              <a:t>Vos paiements en carte bancaire sont-ils toujours petits et vos virements importants ? (type et montant)</a:t>
            </a:r>
          </a:p>
          <a:p>
            <a:pPr marL="285750" indent="-285750">
              <a:buFont typeface="Arial" panose="020B0604020202020204" pitchFamily="34" charset="0"/>
              <a:buChar char="•"/>
            </a:pPr>
            <a:endParaRPr lang="fr-FR" sz="1600" dirty="0">
              <a:solidFill>
                <a:schemeClr val="tx1"/>
              </a:solidFill>
            </a:endParaRPr>
          </a:p>
          <a:p>
            <a:pPr marL="285750" indent="-285750">
              <a:buFont typeface="Arial" panose="020B0604020202020204" pitchFamily="34" charset="0"/>
              <a:buChar char="•"/>
            </a:pPr>
            <a:r>
              <a:rPr lang="fr-FR" sz="1600" dirty="0">
                <a:solidFill>
                  <a:schemeClr val="tx1"/>
                </a:solidFill>
              </a:rPr>
              <a:t>Le solde de votre compte est-il plus petit en fin de mois qu'en début de mois ? (</a:t>
            </a:r>
            <a:r>
              <a:rPr lang="fr-FR" sz="1600" dirty="0" err="1">
                <a:solidFill>
                  <a:schemeClr val="tx1"/>
                </a:solidFill>
              </a:rPr>
              <a:t>solde_avt_operation</a:t>
            </a:r>
            <a:r>
              <a:rPr lang="fr-FR" sz="1600" dirty="0">
                <a:solidFill>
                  <a:schemeClr val="tx1"/>
                </a:solidFill>
              </a:rPr>
              <a:t> et </a:t>
            </a:r>
            <a:r>
              <a:rPr lang="fr-FR" sz="1600" dirty="0" err="1">
                <a:solidFill>
                  <a:schemeClr val="tx1"/>
                </a:solidFill>
              </a:rPr>
              <a:t>quart_mois</a:t>
            </a:r>
            <a:r>
              <a:rPr lang="fr-FR" sz="1600" dirty="0">
                <a:solidFill>
                  <a:schemeClr val="tx1"/>
                </a:solidFill>
              </a:rPr>
              <a:t>)</a:t>
            </a:r>
          </a:p>
        </p:txBody>
      </p:sp>
    </p:spTree>
    <p:extLst>
      <p:ext uri="{BB962C8B-B14F-4D97-AF65-F5344CB8AC3E}">
        <p14:creationId xmlns:p14="http://schemas.microsoft.com/office/powerpoint/2010/main" val="952384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721D73-38A4-46FA-83ED-0005B130603A}"/>
              </a:ext>
            </a:extLst>
          </p:cNvPr>
          <p:cNvSpPr>
            <a:spLocks noGrp="1"/>
          </p:cNvSpPr>
          <p:nvPr>
            <p:ph type="title"/>
          </p:nvPr>
        </p:nvSpPr>
        <p:spPr/>
        <p:txBody>
          <a:bodyPr/>
          <a:lstStyle/>
          <a:p>
            <a:r>
              <a:rPr lang="fr-FR" dirty="0" err="1"/>
              <a:t>Anova</a:t>
            </a:r>
            <a:r>
              <a:rPr lang="fr-FR" dirty="0"/>
              <a:t> entre les catégories de dépense et le montant </a:t>
            </a:r>
          </a:p>
        </p:txBody>
      </p:sp>
      <p:pic>
        <p:nvPicPr>
          <p:cNvPr id="9" name="Espace réservé du contenu 8">
            <a:extLst>
              <a:ext uri="{FF2B5EF4-FFF2-40B4-BE49-F238E27FC236}">
                <a16:creationId xmlns:a16="http://schemas.microsoft.com/office/drawing/2014/main" id="{F1FB5ABE-35F8-45F6-B126-9317830B9346}"/>
              </a:ext>
            </a:extLst>
          </p:cNvPr>
          <p:cNvPicPr>
            <a:picLocks noGrp="1" noChangeAspect="1"/>
          </p:cNvPicPr>
          <p:nvPr>
            <p:ph idx="1"/>
          </p:nvPr>
        </p:nvPicPr>
        <p:blipFill>
          <a:blip r:embed="rId2"/>
          <a:stretch>
            <a:fillRect/>
          </a:stretch>
        </p:blipFill>
        <p:spPr>
          <a:xfrm>
            <a:off x="5703187" y="2146196"/>
            <a:ext cx="4495195" cy="2548822"/>
          </a:xfrm>
        </p:spPr>
      </p:pic>
      <p:pic>
        <p:nvPicPr>
          <p:cNvPr id="5" name="Image 4">
            <a:extLst>
              <a:ext uri="{FF2B5EF4-FFF2-40B4-BE49-F238E27FC236}">
                <a16:creationId xmlns:a16="http://schemas.microsoft.com/office/drawing/2014/main" id="{197B281E-F359-41A2-AF88-2C184D8A055D}"/>
              </a:ext>
            </a:extLst>
          </p:cNvPr>
          <p:cNvPicPr>
            <a:picLocks noChangeAspect="1"/>
          </p:cNvPicPr>
          <p:nvPr/>
        </p:nvPicPr>
        <p:blipFill rotWithShape="1">
          <a:blip r:embed="rId3"/>
          <a:srcRect l="11084" t="25316" r="38594" b="6099"/>
          <a:stretch/>
        </p:blipFill>
        <p:spPr>
          <a:xfrm>
            <a:off x="0" y="2481862"/>
            <a:ext cx="5254907" cy="4028631"/>
          </a:xfrm>
          <a:prstGeom prst="rect">
            <a:avLst/>
          </a:prstGeom>
        </p:spPr>
      </p:pic>
      <p:sp>
        <p:nvSpPr>
          <p:cNvPr id="11" name="ZoneTexte 10">
            <a:extLst>
              <a:ext uri="{FF2B5EF4-FFF2-40B4-BE49-F238E27FC236}">
                <a16:creationId xmlns:a16="http://schemas.microsoft.com/office/drawing/2014/main" id="{C6C72781-1BB3-4D7E-950B-73EFC39C61A4}"/>
              </a:ext>
            </a:extLst>
          </p:cNvPr>
          <p:cNvSpPr txBox="1"/>
          <p:nvPr/>
        </p:nvSpPr>
        <p:spPr>
          <a:xfrm>
            <a:off x="5416952" y="4695018"/>
            <a:ext cx="4781430" cy="2062103"/>
          </a:xfrm>
          <a:prstGeom prst="rect">
            <a:avLst/>
          </a:prstGeom>
          <a:noFill/>
        </p:spPr>
        <p:txBody>
          <a:bodyPr wrap="square">
            <a:spAutoFit/>
          </a:bodyPr>
          <a:lstStyle/>
          <a:p>
            <a:pPr algn="r"/>
            <a:r>
              <a:rPr lang="fr-FR" sz="1600" dirty="0"/>
              <a:t>Les points rouges au milieu de chaque boîte à moustache représentent la moyenne des valeurs.</a:t>
            </a:r>
          </a:p>
          <a:p>
            <a:pPr algn="r"/>
            <a:r>
              <a:rPr lang="fr-FR" sz="1600" dirty="0"/>
              <a:t>On voit ici que les montants sont très différents d'une catégorie à l'autre. Par exemple, les montants des dépenses de transport sont plus élevés et plus dispersés que ceux des factures téléphoniques. Mais vérifions maintenant cette affirmation par les chiffres, grâce à une modélisation.</a:t>
            </a:r>
          </a:p>
        </p:txBody>
      </p:sp>
    </p:spTree>
    <p:extLst>
      <p:ext uri="{BB962C8B-B14F-4D97-AF65-F5344CB8AC3E}">
        <p14:creationId xmlns:p14="http://schemas.microsoft.com/office/powerpoint/2010/main" val="3786319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D0177D29-3B48-48C6-A3EC-0A276BD2C893}"/>
              </a:ext>
            </a:extLst>
          </p:cNvPr>
          <p:cNvSpPr>
            <a:spLocks noGrp="1"/>
          </p:cNvSpPr>
          <p:nvPr>
            <p:ph type="title"/>
          </p:nvPr>
        </p:nvSpPr>
        <p:spPr/>
        <p:txBody>
          <a:bodyPr/>
          <a:lstStyle/>
          <a:p>
            <a:r>
              <a:rPr lang="fr-FR" dirty="0"/>
              <a:t>Vocabulaire</a:t>
            </a:r>
          </a:p>
        </p:txBody>
      </p:sp>
      <p:sp>
        <p:nvSpPr>
          <p:cNvPr id="15" name="Espace réservé du contenu 14">
            <a:extLst>
              <a:ext uri="{FF2B5EF4-FFF2-40B4-BE49-F238E27FC236}">
                <a16:creationId xmlns:a16="http://schemas.microsoft.com/office/drawing/2014/main" id="{4E0A0A64-6A7C-4F1D-B3B7-C1B42B8CD536}"/>
              </a:ext>
            </a:extLst>
          </p:cNvPr>
          <p:cNvSpPr>
            <a:spLocks noGrp="1"/>
          </p:cNvSpPr>
          <p:nvPr>
            <p:ph idx="1"/>
          </p:nvPr>
        </p:nvSpPr>
        <p:spPr/>
        <p:txBody>
          <a:bodyPr>
            <a:normAutofit/>
          </a:bodyPr>
          <a:lstStyle/>
          <a:p>
            <a:pPr marL="285750" indent="-285750">
              <a:buFont typeface="Arial" panose="020B0604020202020204" pitchFamily="34" charset="0"/>
              <a:buChar char="•"/>
            </a:pPr>
            <a:r>
              <a:rPr lang="fr-FR" sz="1600" dirty="0"/>
              <a:t>En statistiques, on étudie des</a:t>
            </a:r>
            <a:r>
              <a:rPr lang="fr-FR" sz="1600" dirty="0">
                <a:solidFill>
                  <a:schemeClr val="accent5"/>
                </a:solidFill>
              </a:rPr>
              <a:t> </a:t>
            </a:r>
            <a:r>
              <a:rPr lang="fr-FR" sz="1600" b="1" dirty="0">
                <a:solidFill>
                  <a:schemeClr val="accent5"/>
                </a:solidFill>
              </a:rPr>
              <a:t>individus</a:t>
            </a:r>
            <a:r>
              <a:rPr lang="fr-FR" sz="1600" dirty="0"/>
              <a:t>. Ces individus peuvent être des objets, des personnes, des animaux, des mesures physiques, etc. L’individu, c’est l’</a:t>
            </a:r>
            <a:r>
              <a:rPr lang="fr-FR" sz="1600" i="1" dirty="0"/>
              <a:t>unité d’observation</a:t>
            </a:r>
            <a:r>
              <a:rPr lang="fr-FR" sz="1600" dirty="0"/>
              <a:t>.</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Des </a:t>
            </a:r>
            <a:r>
              <a:rPr lang="fr-FR" sz="1600" b="1" dirty="0">
                <a:solidFill>
                  <a:schemeClr val="accent5"/>
                </a:solidFill>
              </a:rPr>
              <a:t>individus ont des caractéristiques </a:t>
            </a:r>
            <a:r>
              <a:rPr lang="fr-FR" sz="1600" dirty="0"/>
              <a:t>: on les appelle des caractères, ou des variables. L’ensemble des individus s’appelle la population. </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On note souvent sa taille N, correspondant au nombre d’individus de la population. Il est très fréquent de ne pas connaître la taille exacte d'une population.</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Lorsque l’on sélectionne certains individus d’une population, on obtient </a:t>
            </a:r>
            <a:r>
              <a:rPr lang="fr-FR" sz="1600" b="1" dirty="0">
                <a:solidFill>
                  <a:schemeClr val="accent5"/>
                </a:solidFill>
              </a:rPr>
              <a:t>un échantillon</a:t>
            </a:r>
            <a:r>
              <a:rPr lang="fr-FR" sz="1600" dirty="0"/>
              <a:t>. Sa taille est souvent notée n</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On utilisera souvent le terme de jeu de données, (ou data set en anglais) qui correspond à un échantillon</a:t>
            </a:r>
            <a:endParaRPr lang="fr-FR" dirty="0"/>
          </a:p>
        </p:txBody>
      </p:sp>
    </p:spTree>
    <p:extLst>
      <p:ext uri="{BB962C8B-B14F-4D97-AF65-F5344CB8AC3E}">
        <p14:creationId xmlns:p14="http://schemas.microsoft.com/office/powerpoint/2010/main" val="96467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A67F43-33DD-4355-A2FB-8A867F3AF301}"/>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92EA0CB3-4BD9-4163-9E63-52B9B544A295}"/>
              </a:ext>
            </a:extLst>
          </p:cNvPr>
          <p:cNvPicPr>
            <a:picLocks noChangeAspect="1"/>
          </p:cNvPicPr>
          <p:nvPr/>
        </p:nvPicPr>
        <p:blipFill rotWithShape="1">
          <a:blip r:embed="rId2"/>
          <a:srcRect l="10309" t="44824" r="30723" b="29165"/>
          <a:stretch/>
        </p:blipFill>
        <p:spPr>
          <a:xfrm>
            <a:off x="532997" y="2700005"/>
            <a:ext cx="9376579" cy="2326519"/>
          </a:xfrm>
          <a:prstGeom prst="rect">
            <a:avLst/>
          </a:prstGeom>
        </p:spPr>
      </p:pic>
    </p:spTree>
    <p:extLst>
      <p:ext uri="{BB962C8B-B14F-4D97-AF65-F5344CB8AC3E}">
        <p14:creationId xmlns:p14="http://schemas.microsoft.com/office/powerpoint/2010/main" val="3745428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568156-B396-4827-87B3-043382F2CA62}"/>
              </a:ext>
            </a:extLst>
          </p:cNvPr>
          <p:cNvSpPr>
            <a:spLocks noGrp="1"/>
          </p:cNvSpPr>
          <p:nvPr>
            <p:ph type="title"/>
          </p:nvPr>
        </p:nvSpPr>
        <p:spPr/>
        <p:txBody>
          <a:bodyPr/>
          <a:lstStyle/>
          <a:p>
            <a:endParaRPr lang="fr-FR"/>
          </a:p>
        </p:txBody>
      </p:sp>
      <p:grpSp>
        <p:nvGrpSpPr>
          <p:cNvPr id="7" name="Groupe 6">
            <a:extLst>
              <a:ext uri="{FF2B5EF4-FFF2-40B4-BE49-F238E27FC236}">
                <a16:creationId xmlns:a16="http://schemas.microsoft.com/office/drawing/2014/main" id="{4DB26047-5EC0-4030-BA29-36AF1EA6B724}"/>
              </a:ext>
            </a:extLst>
          </p:cNvPr>
          <p:cNvGrpSpPr/>
          <p:nvPr/>
        </p:nvGrpSpPr>
        <p:grpSpPr>
          <a:xfrm>
            <a:off x="1222234" y="2134789"/>
            <a:ext cx="7875274" cy="4208138"/>
            <a:chOff x="1222234" y="2134789"/>
            <a:chExt cx="7875274" cy="4208138"/>
          </a:xfrm>
        </p:grpSpPr>
        <p:pic>
          <p:nvPicPr>
            <p:cNvPr id="5" name="Image 4">
              <a:extLst>
                <a:ext uri="{FF2B5EF4-FFF2-40B4-BE49-F238E27FC236}">
                  <a16:creationId xmlns:a16="http://schemas.microsoft.com/office/drawing/2014/main" id="{CF8660C9-E091-47B1-89C5-5EAEDECF7BEC}"/>
                </a:ext>
              </a:extLst>
            </p:cNvPr>
            <p:cNvPicPr>
              <a:picLocks noChangeAspect="1"/>
            </p:cNvPicPr>
            <p:nvPr/>
          </p:nvPicPr>
          <p:blipFill rotWithShape="1">
            <a:blip r:embed="rId2"/>
            <a:srcRect l="10973" t="24331" r="30392" b="21193"/>
            <a:stretch/>
          </p:blipFill>
          <p:spPr>
            <a:xfrm>
              <a:off x="1222234" y="2134789"/>
              <a:ext cx="7875274" cy="4115540"/>
            </a:xfrm>
            <a:prstGeom prst="rect">
              <a:avLst/>
            </a:prstGeom>
          </p:spPr>
        </p:pic>
        <p:sp>
          <p:nvSpPr>
            <p:cNvPr id="6" name="Rectangle 5">
              <a:extLst>
                <a:ext uri="{FF2B5EF4-FFF2-40B4-BE49-F238E27FC236}">
                  <a16:creationId xmlns:a16="http://schemas.microsoft.com/office/drawing/2014/main" id="{2B779E06-D0B0-4ACA-AAC6-A1CB9C2E90FE}"/>
                </a:ext>
              </a:extLst>
            </p:cNvPr>
            <p:cNvSpPr/>
            <p:nvPr/>
          </p:nvSpPr>
          <p:spPr>
            <a:xfrm>
              <a:off x="6366076" y="6007261"/>
              <a:ext cx="2257063" cy="335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793018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233AE6-3A41-465E-8B10-418282ED235B}"/>
              </a:ext>
            </a:extLst>
          </p:cNvPr>
          <p:cNvSpPr>
            <a:spLocks noGrp="1"/>
          </p:cNvSpPr>
          <p:nvPr>
            <p:ph type="title"/>
          </p:nvPr>
        </p:nvSpPr>
        <p:spPr/>
        <p:txBody>
          <a:bodyPr/>
          <a:lstStyle/>
          <a:p>
            <a:r>
              <a:rPr lang="fr-FR" b="1" dirty="0"/>
              <a:t>Analysez deux variables qualitatives avec le Chi-2</a:t>
            </a:r>
            <a:br>
              <a:rPr lang="fr-FR" b="1" dirty="0"/>
            </a:br>
            <a:endParaRPr lang="fr-FR" dirty="0"/>
          </a:p>
        </p:txBody>
      </p:sp>
      <p:sp>
        <p:nvSpPr>
          <p:cNvPr id="3" name="Espace réservé du contenu 2">
            <a:extLst>
              <a:ext uri="{FF2B5EF4-FFF2-40B4-BE49-F238E27FC236}">
                <a16:creationId xmlns:a16="http://schemas.microsoft.com/office/drawing/2014/main" id="{4D4E3E1B-F16B-446E-BF2E-2ED547D9BA85}"/>
              </a:ext>
            </a:extLst>
          </p:cNvPr>
          <p:cNvSpPr>
            <a:spLocks noGrp="1"/>
          </p:cNvSpPr>
          <p:nvPr>
            <p:ph idx="1"/>
          </p:nvPr>
        </p:nvSpPr>
        <p:spPr>
          <a:xfrm>
            <a:off x="871253" y="2377335"/>
            <a:ext cx="8725246" cy="4561778"/>
          </a:xfrm>
        </p:spPr>
        <p:txBody>
          <a:bodyPr>
            <a:noAutofit/>
          </a:bodyPr>
          <a:lstStyle/>
          <a:p>
            <a:r>
              <a:rPr lang="fr-FR" sz="1600" dirty="0">
                <a:solidFill>
                  <a:schemeClr val="tx1"/>
                </a:solidFill>
              </a:rPr>
              <a:t>La méthode d'analyse sera la même pour répondre à toutes les question suivantes. La seule chose qui change, ce sont les 2 variables étudiées :</a:t>
            </a:r>
          </a:p>
          <a:p>
            <a:endParaRPr lang="fr-FR" sz="1600" dirty="0">
              <a:solidFill>
                <a:schemeClr val="tx1"/>
              </a:solidFill>
            </a:endParaRPr>
          </a:p>
          <a:p>
            <a:pPr marL="285750" indent="-285750">
              <a:buFont typeface="Arial" panose="020B0604020202020204" pitchFamily="34" charset="0"/>
              <a:buChar char="•"/>
            </a:pPr>
            <a:r>
              <a:rPr lang="fr-FR" sz="1600" dirty="0">
                <a:solidFill>
                  <a:schemeClr val="tx1"/>
                </a:solidFill>
              </a:rPr>
              <a:t>    Avez-vous les mêmes catégories de dépenses le weekend et en semaine ? (variables </a:t>
            </a:r>
            <a:r>
              <a:rPr lang="fr-FR" sz="1600" dirty="0" err="1">
                <a:solidFill>
                  <a:schemeClr val="tx1"/>
                </a:solidFill>
              </a:rPr>
              <a:t>categ</a:t>
            </a:r>
            <a:r>
              <a:rPr lang="fr-FR" sz="1600" dirty="0">
                <a:solidFill>
                  <a:schemeClr val="tx1"/>
                </a:solidFill>
              </a:rPr>
              <a:t> et weekend)</a:t>
            </a:r>
          </a:p>
          <a:p>
            <a:pPr marL="285750" indent="-285750">
              <a:buFont typeface="Arial" panose="020B0604020202020204" pitchFamily="34" charset="0"/>
              <a:buChar char="•"/>
            </a:pPr>
            <a:endParaRPr lang="fr-FR" sz="1600" dirty="0">
              <a:solidFill>
                <a:schemeClr val="tx1"/>
              </a:solidFill>
            </a:endParaRPr>
          </a:p>
          <a:p>
            <a:pPr marL="285750" indent="-285750">
              <a:buFont typeface="Arial" panose="020B0604020202020204" pitchFamily="34" charset="0"/>
              <a:buChar char="•"/>
            </a:pPr>
            <a:r>
              <a:rPr lang="fr-FR" sz="1600" dirty="0">
                <a:solidFill>
                  <a:schemeClr val="tx1"/>
                </a:solidFill>
              </a:rPr>
              <a:t>    Avez-vous plus d'entrées d'argent en début de mois ou en fin de mois ? (sens et </a:t>
            </a:r>
            <a:r>
              <a:rPr lang="fr-FR" sz="1600" dirty="0" err="1">
                <a:solidFill>
                  <a:schemeClr val="tx1"/>
                </a:solidFill>
              </a:rPr>
              <a:t>quart_mois</a:t>
            </a:r>
            <a:r>
              <a:rPr lang="fr-FR" sz="1600" dirty="0">
                <a:solidFill>
                  <a:schemeClr val="tx1"/>
                </a:solidFill>
              </a:rPr>
              <a:t>)</a:t>
            </a:r>
          </a:p>
          <a:p>
            <a:pPr marL="285750" indent="-285750">
              <a:buFont typeface="Arial" panose="020B0604020202020204" pitchFamily="34" charset="0"/>
              <a:buChar char="•"/>
            </a:pPr>
            <a:endParaRPr lang="fr-FR" sz="1600" dirty="0">
              <a:solidFill>
                <a:schemeClr val="tx1"/>
              </a:solidFill>
            </a:endParaRPr>
          </a:p>
          <a:p>
            <a:pPr marL="285750" indent="-285750">
              <a:buFont typeface="Arial" panose="020B0604020202020204" pitchFamily="34" charset="0"/>
              <a:buChar char="•"/>
            </a:pPr>
            <a:r>
              <a:rPr lang="fr-FR" sz="1600" dirty="0">
                <a:solidFill>
                  <a:schemeClr val="tx1"/>
                </a:solidFill>
              </a:rPr>
              <a:t>    Vos dépenses sont-elles plus grandes en début de mois qu'en fin de mois ? (</a:t>
            </a:r>
            <a:r>
              <a:rPr lang="fr-FR" sz="1600" dirty="0" err="1">
                <a:solidFill>
                  <a:schemeClr val="tx1"/>
                </a:solidFill>
              </a:rPr>
              <a:t>tranche_depense</a:t>
            </a:r>
            <a:r>
              <a:rPr lang="fr-FR" sz="1600" dirty="0">
                <a:solidFill>
                  <a:schemeClr val="tx1"/>
                </a:solidFill>
              </a:rPr>
              <a:t> et </a:t>
            </a:r>
            <a:r>
              <a:rPr lang="fr-FR" sz="1600" dirty="0" err="1">
                <a:solidFill>
                  <a:schemeClr val="tx1"/>
                </a:solidFill>
              </a:rPr>
              <a:t>quart_mois</a:t>
            </a:r>
            <a:r>
              <a:rPr lang="fr-FR" sz="1600" dirty="0">
                <a:solidFill>
                  <a:schemeClr val="tx1"/>
                </a:solidFill>
              </a:rPr>
              <a:t>)</a:t>
            </a:r>
          </a:p>
          <a:p>
            <a:pPr marL="285750" indent="-285750">
              <a:buFont typeface="Arial" panose="020B0604020202020204" pitchFamily="34" charset="0"/>
              <a:buChar char="•"/>
            </a:pPr>
            <a:endParaRPr lang="fr-FR" sz="1600" dirty="0">
              <a:solidFill>
                <a:schemeClr val="tx1"/>
              </a:solidFill>
            </a:endParaRPr>
          </a:p>
          <a:p>
            <a:pPr marL="285750" indent="-285750">
              <a:buFont typeface="Arial" panose="020B0604020202020204" pitchFamily="34" charset="0"/>
              <a:buChar char="•"/>
            </a:pPr>
            <a:r>
              <a:rPr lang="fr-FR" sz="1600" dirty="0">
                <a:solidFill>
                  <a:schemeClr val="tx1"/>
                </a:solidFill>
              </a:rPr>
              <a:t>    Le montant d'une opération est-il différent d'une catégorie de dépense à l'autre ? (</a:t>
            </a:r>
            <a:r>
              <a:rPr lang="fr-FR" sz="1600" dirty="0" err="1">
                <a:solidFill>
                  <a:schemeClr val="tx1"/>
                </a:solidFill>
              </a:rPr>
              <a:t>tranche_depense</a:t>
            </a:r>
            <a:r>
              <a:rPr lang="fr-FR" sz="1600" dirty="0">
                <a:solidFill>
                  <a:schemeClr val="tx1"/>
                </a:solidFill>
              </a:rPr>
              <a:t> et </a:t>
            </a:r>
            <a:r>
              <a:rPr lang="fr-FR" sz="1600" dirty="0" err="1">
                <a:solidFill>
                  <a:schemeClr val="tx1"/>
                </a:solidFill>
              </a:rPr>
              <a:t>categ</a:t>
            </a:r>
            <a:r>
              <a:rPr lang="fr-FR" sz="1600" dirty="0">
                <a:solidFill>
                  <a:schemeClr val="tx1"/>
                </a:solidFill>
              </a:rPr>
              <a:t>)</a:t>
            </a:r>
          </a:p>
          <a:p>
            <a:pPr marL="285750" indent="-285750">
              <a:buFont typeface="Arial" panose="020B0604020202020204" pitchFamily="34" charset="0"/>
              <a:buChar char="•"/>
            </a:pPr>
            <a:endParaRPr lang="fr-FR" sz="1600" dirty="0">
              <a:solidFill>
                <a:schemeClr val="tx1"/>
              </a:solidFill>
            </a:endParaRPr>
          </a:p>
        </p:txBody>
      </p:sp>
    </p:spTree>
    <p:extLst>
      <p:ext uri="{BB962C8B-B14F-4D97-AF65-F5344CB8AC3E}">
        <p14:creationId xmlns:p14="http://schemas.microsoft.com/office/powerpoint/2010/main" val="1570129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F88A2-5C2F-47E2-A67D-234365CCC2CC}"/>
              </a:ext>
            </a:extLst>
          </p:cNvPr>
          <p:cNvSpPr>
            <a:spLocks noGrp="1"/>
          </p:cNvSpPr>
          <p:nvPr>
            <p:ph type="title"/>
          </p:nvPr>
        </p:nvSpPr>
        <p:spPr/>
        <p:txBody>
          <a:bodyPr/>
          <a:lstStyle/>
          <a:p>
            <a:r>
              <a:rPr lang="fr-FR" b="1" dirty="0"/>
              <a:t>Tableau de contingence</a:t>
            </a:r>
            <a:endParaRPr lang="fr-FR" dirty="0"/>
          </a:p>
        </p:txBody>
      </p:sp>
      <p:pic>
        <p:nvPicPr>
          <p:cNvPr id="5" name="Image 4">
            <a:extLst>
              <a:ext uri="{FF2B5EF4-FFF2-40B4-BE49-F238E27FC236}">
                <a16:creationId xmlns:a16="http://schemas.microsoft.com/office/drawing/2014/main" id="{E1E6D529-AECC-4667-B90D-0A290BCD18C9}"/>
              </a:ext>
            </a:extLst>
          </p:cNvPr>
          <p:cNvPicPr>
            <a:picLocks noChangeAspect="1"/>
          </p:cNvPicPr>
          <p:nvPr/>
        </p:nvPicPr>
        <p:blipFill>
          <a:blip r:embed="rId2"/>
          <a:stretch>
            <a:fillRect/>
          </a:stretch>
        </p:blipFill>
        <p:spPr>
          <a:xfrm>
            <a:off x="7041380" y="2525613"/>
            <a:ext cx="6009524" cy="2466667"/>
          </a:xfrm>
          <a:prstGeom prst="rect">
            <a:avLst/>
          </a:prstGeom>
        </p:spPr>
      </p:pic>
      <p:sp>
        <p:nvSpPr>
          <p:cNvPr id="6" name="ZoneTexte 5">
            <a:extLst>
              <a:ext uri="{FF2B5EF4-FFF2-40B4-BE49-F238E27FC236}">
                <a16:creationId xmlns:a16="http://schemas.microsoft.com/office/drawing/2014/main" id="{7FF66BA2-464E-4025-AEAD-0D1414B27FCA}"/>
              </a:ext>
            </a:extLst>
          </p:cNvPr>
          <p:cNvSpPr txBox="1"/>
          <p:nvPr/>
        </p:nvSpPr>
        <p:spPr>
          <a:xfrm>
            <a:off x="396433" y="1970028"/>
            <a:ext cx="6397906" cy="4031873"/>
          </a:xfrm>
          <a:prstGeom prst="rect">
            <a:avLst/>
          </a:prstGeom>
          <a:noFill/>
        </p:spPr>
        <p:txBody>
          <a:bodyPr wrap="square">
            <a:spAutoFit/>
          </a:bodyPr>
          <a:lstStyle>
            <a:defPPr>
              <a:defRPr lang="fr-FR"/>
            </a:defPPr>
            <a:lvl1pPr>
              <a:defRPr sz="1600"/>
            </a:lvl1pPr>
          </a:lstStyle>
          <a:p>
            <a:r>
              <a:rPr lang="fr-FR" dirty="0"/>
              <a:t>Vous souhaitez connaître les boissons préférées des habitants de votre quartier  parmi celles-ci : café, thé, eau, ou autre.</a:t>
            </a:r>
          </a:p>
          <a:p>
            <a:endParaRPr lang="fr-FR" dirty="0"/>
          </a:p>
          <a:p>
            <a:r>
              <a:rPr lang="fr-FR" dirty="0"/>
              <a:t>Vous réalisez donc votre enquête en vous rendant dans les cafés pour observer discrètement les clients et noter la boisson qu’ils ont commandé. </a:t>
            </a:r>
          </a:p>
          <a:p>
            <a:endParaRPr lang="fr-FR" dirty="0"/>
          </a:p>
          <a:p>
            <a:r>
              <a:rPr lang="fr-FR" dirty="0"/>
              <a:t>Vous souhaitez rassembler un échantillon de 100 personnes. Pour chacune d’elle, vous avez noté la boisson commandée et le nom du café dans lequel vous l’avez observée. On appellera ces deux variables </a:t>
            </a:r>
            <a:r>
              <a:rPr lang="fr-FR" i="1" dirty="0"/>
              <a:t>nom café</a:t>
            </a:r>
            <a:r>
              <a:rPr lang="fr-FR" dirty="0"/>
              <a:t> et </a:t>
            </a:r>
            <a:r>
              <a:rPr lang="fr-FR" i="1" dirty="0"/>
              <a:t>boisson préférée</a:t>
            </a:r>
            <a:r>
              <a:rPr lang="fr-FR" dirty="0"/>
              <a:t> </a:t>
            </a:r>
          </a:p>
          <a:p>
            <a:endParaRPr lang="fr-FR" dirty="0"/>
          </a:p>
          <a:p>
            <a:r>
              <a:rPr lang="fr-FR" dirty="0">
                <a:solidFill>
                  <a:schemeClr val="accent5"/>
                </a:solidFill>
              </a:rPr>
              <a:t>Sachant qu’une personne fréquente le café </a:t>
            </a:r>
            <a:r>
              <a:rPr lang="fr-FR" i="1" dirty="0">
                <a:solidFill>
                  <a:schemeClr val="accent5"/>
                </a:solidFill>
              </a:rPr>
              <a:t>Salon de thé Chez Luc</a:t>
            </a:r>
            <a:r>
              <a:rPr lang="fr-FR" dirty="0">
                <a:solidFill>
                  <a:schemeClr val="accent5"/>
                </a:solidFill>
              </a:rPr>
              <a:t>, peut-on avoir une indication un peu plus précise sur sa boisson préférée ?</a:t>
            </a:r>
          </a:p>
          <a:p>
            <a:endParaRPr lang="fr-FR" dirty="0">
              <a:solidFill>
                <a:schemeClr val="accent5"/>
              </a:solidFill>
            </a:endParaRPr>
          </a:p>
          <a:p>
            <a:r>
              <a:rPr lang="fr-FR" dirty="0"/>
              <a:t>Chez Luc est en fait un salon de thé. Le fait d’</a:t>
            </a:r>
            <a:r>
              <a:rPr lang="fr-FR" i="1" dirty="0"/>
              <a:t>aimer le thé</a:t>
            </a:r>
            <a:r>
              <a:rPr lang="fr-FR" dirty="0"/>
              <a:t> et le fait de </a:t>
            </a:r>
            <a:r>
              <a:rPr lang="fr-FR" i="1" dirty="0"/>
              <a:t>fréquenter le salon de thé Chez Luc</a:t>
            </a:r>
            <a:r>
              <a:rPr lang="fr-FR" dirty="0"/>
              <a:t> ne sont donc pas </a:t>
            </a:r>
            <a:r>
              <a:rPr lang="fr-FR" b="1" dirty="0"/>
              <a:t>indépendants</a:t>
            </a:r>
            <a:endParaRPr lang="fr-FR" dirty="0">
              <a:solidFill>
                <a:schemeClr val="accent5"/>
              </a:solidFill>
            </a:endParaRPr>
          </a:p>
        </p:txBody>
      </p:sp>
    </p:spTree>
    <p:extLst>
      <p:ext uri="{BB962C8B-B14F-4D97-AF65-F5344CB8AC3E}">
        <p14:creationId xmlns:p14="http://schemas.microsoft.com/office/powerpoint/2010/main" val="2221127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D2C955-B78D-4B14-9F79-3FF72E39B249}"/>
              </a:ext>
            </a:extLst>
          </p:cNvPr>
          <p:cNvSpPr>
            <a:spLocks noGrp="1"/>
          </p:cNvSpPr>
          <p:nvPr>
            <p:ph type="title"/>
          </p:nvPr>
        </p:nvSpPr>
        <p:spPr/>
        <p:txBody>
          <a:bodyPr/>
          <a:lstStyle/>
          <a:p>
            <a:r>
              <a:rPr lang="fr-FR" dirty="0"/>
              <a:t>Vocabulaire</a:t>
            </a:r>
          </a:p>
        </p:txBody>
      </p:sp>
      <p:sp>
        <p:nvSpPr>
          <p:cNvPr id="6" name="ZoneTexte 5">
            <a:extLst>
              <a:ext uri="{FF2B5EF4-FFF2-40B4-BE49-F238E27FC236}">
                <a16:creationId xmlns:a16="http://schemas.microsoft.com/office/drawing/2014/main" id="{2905A380-000D-43DD-BA32-D27C71B31016}"/>
              </a:ext>
            </a:extLst>
          </p:cNvPr>
          <p:cNvSpPr txBox="1"/>
          <p:nvPr/>
        </p:nvSpPr>
        <p:spPr>
          <a:xfrm>
            <a:off x="568264" y="4439109"/>
            <a:ext cx="9306045" cy="2308324"/>
          </a:xfrm>
          <a:prstGeom prst="rect">
            <a:avLst/>
          </a:prstGeom>
          <a:noFill/>
        </p:spPr>
        <p:txBody>
          <a:bodyPr wrap="square">
            <a:spAutoFit/>
          </a:bodyPr>
          <a:lstStyle/>
          <a:p>
            <a:r>
              <a:rPr lang="fr-FR" sz="1600" dirty="0"/>
              <a:t>Chacune des valeurs du tableau de contingence (hors colonnes TOTAL) est appelée </a:t>
            </a:r>
            <a:r>
              <a:rPr lang="fr-FR" sz="1600" b="1" dirty="0">
                <a:solidFill>
                  <a:schemeClr val="accent5"/>
                </a:solidFill>
              </a:rPr>
              <a:t>effectif conjoint </a:t>
            </a:r>
            <a:r>
              <a:rPr lang="fr-FR" sz="1600" b="1" dirty="0" err="1">
                <a:solidFill>
                  <a:schemeClr val="accent5"/>
                </a:solidFill>
              </a:rPr>
              <a:t>nij</a:t>
            </a:r>
            <a:r>
              <a:rPr lang="fr-FR" sz="1600" dirty="0"/>
              <a:t>.</a:t>
            </a:r>
          </a:p>
          <a:p>
            <a:endParaRPr lang="fr-FR" sz="1600" dirty="0"/>
          </a:p>
          <a:p>
            <a:r>
              <a:rPr lang="fr-FR" sz="1600" dirty="0"/>
              <a:t>L'ensemble effectifs conjoints est appelé </a:t>
            </a:r>
            <a:r>
              <a:rPr lang="fr-FR" sz="1600" b="1" dirty="0">
                <a:solidFill>
                  <a:schemeClr val="accent5"/>
                </a:solidFill>
              </a:rPr>
              <a:t>distribution conjointe empirique </a:t>
            </a:r>
            <a:r>
              <a:rPr lang="fr-FR" sz="1600" dirty="0"/>
              <a:t>de (nom café, boisson préférée).</a:t>
            </a:r>
          </a:p>
          <a:p>
            <a:endParaRPr lang="fr-FR" sz="1600" dirty="0"/>
          </a:p>
          <a:p>
            <a:r>
              <a:rPr lang="fr-FR" sz="1600" dirty="0"/>
              <a:t>La dernière ligne (TOTAL) est appelée </a:t>
            </a:r>
            <a:r>
              <a:rPr lang="fr-FR" sz="1600" b="1" dirty="0">
                <a:solidFill>
                  <a:schemeClr val="accent5"/>
                </a:solidFill>
              </a:rPr>
              <a:t>distribution marginale empirique de boisson préférée</a:t>
            </a:r>
            <a:r>
              <a:rPr lang="fr-FR" sz="1600" dirty="0"/>
              <a:t>, et la dernière colonne (TOTAL) est appelées </a:t>
            </a:r>
            <a:r>
              <a:rPr lang="fr-FR" sz="1600" b="1" dirty="0">
                <a:solidFill>
                  <a:schemeClr val="accent5"/>
                </a:solidFill>
              </a:rPr>
              <a:t>distribution marginale empirique de nom café</a:t>
            </a:r>
            <a:r>
              <a:rPr lang="fr-FR" sz="1600" dirty="0"/>
              <a:t>.</a:t>
            </a:r>
          </a:p>
          <a:p>
            <a:endParaRPr lang="fr-FR" sz="1600" dirty="0"/>
          </a:p>
          <a:p>
            <a:r>
              <a:rPr lang="fr-FR" sz="1600" dirty="0"/>
              <a:t>L'ensemble des effectifs conjoints de la première ligne (Chez Luc) est appelée </a:t>
            </a:r>
            <a:r>
              <a:rPr lang="fr-FR" sz="1600" b="1" dirty="0">
                <a:solidFill>
                  <a:schemeClr val="accent5"/>
                </a:solidFill>
              </a:rPr>
              <a:t>distribution conditionnelle empirique de boisson préférée étant donné que nom café = Chez Luc.</a:t>
            </a:r>
          </a:p>
        </p:txBody>
      </p:sp>
      <p:pic>
        <p:nvPicPr>
          <p:cNvPr id="7" name="Image 6">
            <a:extLst>
              <a:ext uri="{FF2B5EF4-FFF2-40B4-BE49-F238E27FC236}">
                <a16:creationId xmlns:a16="http://schemas.microsoft.com/office/drawing/2014/main" id="{6B823563-A099-4F62-AD18-2F85400D100D}"/>
              </a:ext>
            </a:extLst>
          </p:cNvPr>
          <p:cNvPicPr>
            <a:picLocks noChangeAspect="1"/>
          </p:cNvPicPr>
          <p:nvPr/>
        </p:nvPicPr>
        <p:blipFill>
          <a:blip r:embed="rId2"/>
          <a:stretch>
            <a:fillRect/>
          </a:stretch>
        </p:blipFill>
        <p:spPr>
          <a:xfrm>
            <a:off x="2216525" y="1807983"/>
            <a:ext cx="6009524" cy="2466667"/>
          </a:xfrm>
          <a:prstGeom prst="rect">
            <a:avLst/>
          </a:prstGeom>
        </p:spPr>
      </p:pic>
    </p:spTree>
    <p:extLst>
      <p:ext uri="{BB962C8B-B14F-4D97-AF65-F5344CB8AC3E}">
        <p14:creationId xmlns:p14="http://schemas.microsoft.com/office/powerpoint/2010/main" val="2831882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85FFB1-89B9-4B55-91A7-FC748EE79DB8}"/>
              </a:ext>
            </a:extLst>
          </p:cNvPr>
          <p:cNvSpPr>
            <a:spLocks noGrp="1"/>
          </p:cNvSpPr>
          <p:nvPr>
            <p:ph type="title"/>
          </p:nvPr>
        </p:nvSpPr>
        <p:spPr/>
        <p:txBody>
          <a:bodyPr/>
          <a:lstStyle/>
          <a:p>
            <a:r>
              <a:rPr lang="fr-FR" b="1" dirty="0"/>
              <a:t>Le Chi-2</a:t>
            </a:r>
            <a:endParaRPr lang="fr-FR" dirty="0"/>
          </a:p>
        </p:txBody>
      </p:sp>
      <p:pic>
        <p:nvPicPr>
          <p:cNvPr id="5" name="Image 4" descr="Une image contenant table&#10;&#10;Description générée automatiquement">
            <a:extLst>
              <a:ext uri="{FF2B5EF4-FFF2-40B4-BE49-F238E27FC236}">
                <a16:creationId xmlns:a16="http://schemas.microsoft.com/office/drawing/2014/main" id="{96E35A01-D4E5-419F-9A68-54E7EF683060}"/>
              </a:ext>
            </a:extLst>
          </p:cNvPr>
          <p:cNvPicPr>
            <a:picLocks noChangeAspect="1"/>
          </p:cNvPicPr>
          <p:nvPr/>
        </p:nvPicPr>
        <p:blipFill>
          <a:blip r:embed="rId2"/>
          <a:stretch>
            <a:fillRect/>
          </a:stretch>
        </p:blipFill>
        <p:spPr>
          <a:xfrm>
            <a:off x="2059382" y="2046727"/>
            <a:ext cx="6323809" cy="2371429"/>
          </a:xfrm>
          <a:prstGeom prst="rect">
            <a:avLst/>
          </a:prstGeom>
        </p:spPr>
      </p:pic>
      <p:pic>
        <p:nvPicPr>
          <p:cNvPr id="7" name="Image 6">
            <a:extLst>
              <a:ext uri="{FF2B5EF4-FFF2-40B4-BE49-F238E27FC236}">
                <a16:creationId xmlns:a16="http://schemas.microsoft.com/office/drawing/2014/main" id="{3DFB526D-E82A-4B24-B0CF-599E08C915B3}"/>
              </a:ext>
            </a:extLst>
          </p:cNvPr>
          <p:cNvPicPr>
            <a:picLocks noChangeAspect="1"/>
          </p:cNvPicPr>
          <p:nvPr/>
        </p:nvPicPr>
        <p:blipFill rotWithShape="1">
          <a:blip r:embed="rId3"/>
          <a:srcRect l="33141" t="29060" r="52671" b="63058"/>
          <a:stretch/>
        </p:blipFill>
        <p:spPr>
          <a:xfrm>
            <a:off x="3862369" y="4470745"/>
            <a:ext cx="2921420" cy="912942"/>
          </a:xfrm>
          <a:prstGeom prst="rect">
            <a:avLst/>
          </a:prstGeom>
        </p:spPr>
      </p:pic>
      <p:cxnSp>
        <p:nvCxnSpPr>
          <p:cNvPr id="9" name="Connecteur droit avec flèche 8">
            <a:extLst>
              <a:ext uri="{FF2B5EF4-FFF2-40B4-BE49-F238E27FC236}">
                <a16:creationId xmlns:a16="http://schemas.microsoft.com/office/drawing/2014/main" id="{93F1D428-5B83-4A91-AB5B-589BAAC851CA}"/>
              </a:ext>
            </a:extLst>
          </p:cNvPr>
          <p:cNvCxnSpPr>
            <a:cxnSpLocks/>
          </p:cNvCxnSpPr>
          <p:nvPr/>
        </p:nvCxnSpPr>
        <p:spPr>
          <a:xfrm flipH="1" flipV="1">
            <a:off x="3414533" y="2731626"/>
            <a:ext cx="1145892" cy="21955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Connecteur droit avec flèche 10">
            <a:extLst>
              <a:ext uri="{FF2B5EF4-FFF2-40B4-BE49-F238E27FC236}">
                <a16:creationId xmlns:a16="http://schemas.microsoft.com/office/drawing/2014/main" id="{1E437478-B0F9-4C11-9EB9-515264F6789B}"/>
              </a:ext>
            </a:extLst>
          </p:cNvPr>
          <p:cNvCxnSpPr>
            <a:cxnSpLocks/>
          </p:cNvCxnSpPr>
          <p:nvPr/>
        </p:nvCxnSpPr>
        <p:spPr>
          <a:xfrm flipV="1">
            <a:off x="5706319" y="2731626"/>
            <a:ext cx="2187615" cy="2280212"/>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eur droit avec flèche 14">
            <a:extLst>
              <a:ext uri="{FF2B5EF4-FFF2-40B4-BE49-F238E27FC236}">
                <a16:creationId xmlns:a16="http://schemas.microsoft.com/office/drawing/2014/main" id="{23CD7E64-2FF0-49B2-81A6-124ACCE39B47}"/>
              </a:ext>
            </a:extLst>
          </p:cNvPr>
          <p:cNvCxnSpPr>
            <a:cxnSpLocks/>
          </p:cNvCxnSpPr>
          <p:nvPr/>
        </p:nvCxnSpPr>
        <p:spPr>
          <a:xfrm flipV="1">
            <a:off x="5416952" y="4282634"/>
            <a:ext cx="1203767" cy="820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461E230B-2295-4905-90E5-9D28F4540DDD}"/>
              </a:ext>
            </a:extLst>
          </p:cNvPr>
          <p:cNvCxnSpPr>
            <a:cxnSpLocks/>
          </p:cNvCxnSpPr>
          <p:nvPr/>
        </p:nvCxnSpPr>
        <p:spPr>
          <a:xfrm flipV="1">
            <a:off x="5416952" y="4198012"/>
            <a:ext cx="2476982" cy="9050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ZoneTexte 22">
            <a:extLst>
              <a:ext uri="{FF2B5EF4-FFF2-40B4-BE49-F238E27FC236}">
                <a16:creationId xmlns:a16="http://schemas.microsoft.com/office/drawing/2014/main" id="{93411824-78BF-417A-B389-775BDFCD3CD8}"/>
              </a:ext>
            </a:extLst>
          </p:cNvPr>
          <p:cNvSpPr txBox="1"/>
          <p:nvPr/>
        </p:nvSpPr>
        <p:spPr>
          <a:xfrm>
            <a:off x="1759353" y="1585864"/>
            <a:ext cx="3310359" cy="400110"/>
          </a:xfrm>
          <a:prstGeom prst="rect">
            <a:avLst/>
          </a:prstGeom>
          <a:noFill/>
        </p:spPr>
        <p:txBody>
          <a:bodyPr wrap="square" rtlCol="0">
            <a:spAutoFit/>
          </a:bodyPr>
          <a:lstStyle/>
          <a:p>
            <a:pPr algn="ctr"/>
            <a:r>
              <a:rPr lang="fr-FR" dirty="0"/>
              <a:t>Distribution observée</a:t>
            </a:r>
          </a:p>
        </p:txBody>
      </p:sp>
      <p:sp>
        <p:nvSpPr>
          <p:cNvPr id="24" name="ZoneTexte 23">
            <a:extLst>
              <a:ext uri="{FF2B5EF4-FFF2-40B4-BE49-F238E27FC236}">
                <a16:creationId xmlns:a16="http://schemas.microsoft.com/office/drawing/2014/main" id="{7C4F54B8-6C48-4280-982E-0914B5E8A020}"/>
              </a:ext>
            </a:extLst>
          </p:cNvPr>
          <p:cNvSpPr txBox="1"/>
          <p:nvPr/>
        </p:nvSpPr>
        <p:spPr>
          <a:xfrm>
            <a:off x="5221286" y="1598323"/>
            <a:ext cx="3310359" cy="400110"/>
          </a:xfrm>
          <a:prstGeom prst="rect">
            <a:avLst/>
          </a:prstGeom>
          <a:noFill/>
        </p:spPr>
        <p:txBody>
          <a:bodyPr wrap="square" rtlCol="0">
            <a:spAutoFit/>
          </a:bodyPr>
          <a:lstStyle/>
          <a:p>
            <a:pPr algn="ctr"/>
            <a:r>
              <a:rPr lang="fr-FR" dirty="0"/>
              <a:t>Distribution si indépendance</a:t>
            </a:r>
          </a:p>
        </p:txBody>
      </p:sp>
      <p:pic>
        <p:nvPicPr>
          <p:cNvPr id="26" name="Image 25">
            <a:extLst>
              <a:ext uri="{FF2B5EF4-FFF2-40B4-BE49-F238E27FC236}">
                <a16:creationId xmlns:a16="http://schemas.microsoft.com/office/drawing/2014/main" id="{F219EF56-C120-4A95-A14B-979CD3ABD99D}"/>
              </a:ext>
            </a:extLst>
          </p:cNvPr>
          <p:cNvPicPr>
            <a:picLocks noChangeAspect="1"/>
          </p:cNvPicPr>
          <p:nvPr/>
        </p:nvPicPr>
        <p:blipFill rotWithShape="1">
          <a:blip r:embed="rId4"/>
          <a:srcRect l="32699" t="63879" r="52811" b="24461"/>
          <a:stretch/>
        </p:blipFill>
        <p:spPr>
          <a:xfrm>
            <a:off x="3918031" y="5758987"/>
            <a:ext cx="2386067" cy="1080000"/>
          </a:xfrm>
          <a:prstGeom prst="rect">
            <a:avLst/>
          </a:prstGeom>
        </p:spPr>
      </p:pic>
      <p:cxnSp>
        <p:nvCxnSpPr>
          <p:cNvPr id="27" name="Connecteur droit avec flèche 26">
            <a:extLst>
              <a:ext uri="{FF2B5EF4-FFF2-40B4-BE49-F238E27FC236}">
                <a16:creationId xmlns:a16="http://schemas.microsoft.com/office/drawing/2014/main" id="{3816ABDD-9919-48A5-8D3A-DEF5F0C533FD}"/>
              </a:ext>
            </a:extLst>
          </p:cNvPr>
          <p:cNvCxnSpPr>
            <a:cxnSpLocks/>
            <a:endCxn id="26" idx="0"/>
          </p:cNvCxnSpPr>
          <p:nvPr/>
        </p:nvCxnSpPr>
        <p:spPr>
          <a:xfrm>
            <a:off x="5111064" y="5187677"/>
            <a:ext cx="1" cy="5713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ZoneTexte 29">
            <a:extLst>
              <a:ext uri="{FF2B5EF4-FFF2-40B4-BE49-F238E27FC236}">
                <a16:creationId xmlns:a16="http://schemas.microsoft.com/office/drawing/2014/main" id="{9D861266-344E-4C6A-AA78-A3179E4619DD}"/>
              </a:ext>
            </a:extLst>
          </p:cNvPr>
          <p:cNvSpPr txBox="1"/>
          <p:nvPr/>
        </p:nvSpPr>
        <p:spPr>
          <a:xfrm>
            <a:off x="4805423" y="5316055"/>
            <a:ext cx="3310359" cy="400110"/>
          </a:xfrm>
          <a:prstGeom prst="rect">
            <a:avLst/>
          </a:prstGeom>
          <a:noFill/>
        </p:spPr>
        <p:txBody>
          <a:bodyPr wrap="square" rtlCol="0">
            <a:spAutoFit/>
          </a:bodyPr>
          <a:lstStyle/>
          <a:p>
            <a:pPr algn="ctr"/>
            <a:r>
              <a:rPr lang="fr-FR" dirty="0"/>
              <a:t>Normalisation</a:t>
            </a:r>
          </a:p>
        </p:txBody>
      </p:sp>
    </p:spTree>
    <p:extLst>
      <p:ext uri="{BB962C8B-B14F-4D97-AF65-F5344CB8AC3E}">
        <p14:creationId xmlns:p14="http://schemas.microsoft.com/office/powerpoint/2010/main" val="4152899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CD329E-15E9-4486-AC14-5D69A3DC0FA5}"/>
              </a:ext>
            </a:extLst>
          </p:cNvPr>
          <p:cNvSpPr>
            <a:spLocks noGrp="1"/>
          </p:cNvSpPr>
          <p:nvPr>
            <p:ph type="title"/>
          </p:nvPr>
        </p:nvSpPr>
        <p:spPr/>
        <p:txBody>
          <a:bodyPr/>
          <a:lstStyle/>
          <a:p>
            <a:r>
              <a:rPr lang="fr-FR" dirty="0"/>
              <a:t>Tableau de contingence</a:t>
            </a:r>
          </a:p>
        </p:txBody>
      </p:sp>
      <p:pic>
        <p:nvPicPr>
          <p:cNvPr id="5" name="Image 4">
            <a:extLst>
              <a:ext uri="{FF2B5EF4-FFF2-40B4-BE49-F238E27FC236}">
                <a16:creationId xmlns:a16="http://schemas.microsoft.com/office/drawing/2014/main" id="{E56A0E20-811A-4F0E-A817-4AF8C6753D21}"/>
              </a:ext>
            </a:extLst>
          </p:cNvPr>
          <p:cNvPicPr>
            <a:picLocks noChangeAspect="1"/>
          </p:cNvPicPr>
          <p:nvPr/>
        </p:nvPicPr>
        <p:blipFill rotWithShape="1">
          <a:blip r:embed="rId2"/>
          <a:srcRect t="38912" r="28174" b="33106"/>
          <a:stretch/>
        </p:blipFill>
        <p:spPr>
          <a:xfrm>
            <a:off x="-671331" y="1643524"/>
            <a:ext cx="10866685" cy="2381281"/>
          </a:xfrm>
          <a:prstGeom prst="rect">
            <a:avLst/>
          </a:prstGeom>
        </p:spPr>
      </p:pic>
      <p:pic>
        <p:nvPicPr>
          <p:cNvPr id="7" name="Image 6" descr="Une image contenant table&#10;&#10;Description générée automatiquement">
            <a:extLst>
              <a:ext uri="{FF2B5EF4-FFF2-40B4-BE49-F238E27FC236}">
                <a16:creationId xmlns:a16="http://schemas.microsoft.com/office/drawing/2014/main" id="{FAC41E38-A457-4B53-B917-885DBB774AC6}"/>
              </a:ext>
            </a:extLst>
          </p:cNvPr>
          <p:cNvPicPr>
            <a:picLocks noChangeAspect="1"/>
          </p:cNvPicPr>
          <p:nvPr/>
        </p:nvPicPr>
        <p:blipFill>
          <a:blip r:embed="rId3"/>
          <a:stretch>
            <a:fillRect/>
          </a:stretch>
        </p:blipFill>
        <p:spPr>
          <a:xfrm>
            <a:off x="1386975" y="4967835"/>
            <a:ext cx="8209524" cy="1942857"/>
          </a:xfrm>
          <a:prstGeom prst="rect">
            <a:avLst/>
          </a:prstGeom>
        </p:spPr>
      </p:pic>
      <p:sp>
        <p:nvSpPr>
          <p:cNvPr id="9" name="ZoneTexte 8">
            <a:extLst>
              <a:ext uri="{FF2B5EF4-FFF2-40B4-BE49-F238E27FC236}">
                <a16:creationId xmlns:a16="http://schemas.microsoft.com/office/drawing/2014/main" id="{9C545970-95BC-4601-8AB0-DF55559955DF}"/>
              </a:ext>
            </a:extLst>
          </p:cNvPr>
          <p:cNvSpPr txBox="1"/>
          <p:nvPr/>
        </p:nvSpPr>
        <p:spPr>
          <a:xfrm>
            <a:off x="547219" y="3952172"/>
            <a:ext cx="9348136" cy="1015663"/>
          </a:xfrm>
          <a:prstGeom prst="rect">
            <a:avLst/>
          </a:prstGeom>
          <a:noFill/>
        </p:spPr>
        <p:txBody>
          <a:bodyPr wrap="square">
            <a:spAutoFit/>
          </a:bodyPr>
          <a:lstStyle/>
          <a:p>
            <a:r>
              <a:rPr lang="fr-FR" dirty="0"/>
              <a:t>Le tableau de contingence se calcule grâce à la méthode  </a:t>
            </a:r>
            <a:r>
              <a:rPr lang="fr-FR" dirty="0" err="1"/>
              <a:t>pivot_table</a:t>
            </a:r>
            <a:r>
              <a:rPr lang="fr-FR" dirty="0"/>
              <a:t>  . Chaque case du tableau de contingence compte un nombre d'individus. Ce comptage se fait grâce à la fonction  </a:t>
            </a:r>
            <a:r>
              <a:rPr lang="fr-FR" dirty="0" err="1"/>
              <a:t>len</a:t>
            </a:r>
            <a:r>
              <a:rPr lang="fr-FR" dirty="0"/>
              <a:t> </a:t>
            </a:r>
          </a:p>
        </p:txBody>
      </p:sp>
    </p:spTree>
    <p:extLst>
      <p:ext uri="{BB962C8B-B14F-4D97-AF65-F5344CB8AC3E}">
        <p14:creationId xmlns:p14="http://schemas.microsoft.com/office/powerpoint/2010/main" val="4162595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63F908-CD0E-4E6A-9874-001A119AF8EF}"/>
              </a:ext>
            </a:extLst>
          </p:cNvPr>
          <p:cNvSpPr>
            <a:spLocks noGrp="1"/>
          </p:cNvSpPr>
          <p:nvPr>
            <p:ph type="title"/>
          </p:nvPr>
        </p:nvSpPr>
        <p:spPr/>
        <p:txBody>
          <a:bodyPr/>
          <a:lstStyle/>
          <a:p>
            <a:r>
              <a:rPr lang="fr-FR" b="1" dirty="0"/>
              <a:t>Le Chi-2</a:t>
            </a:r>
            <a:endParaRPr lang="fr-FR" dirty="0"/>
          </a:p>
        </p:txBody>
      </p:sp>
      <p:pic>
        <p:nvPicPr>
          <p:cNvPr id="4" name="Image 3">
            <a:extLst>
              <a:ext uri="{FF2B5EF4-FFF2-40B4-BE49-F238E27FC236}">
                <a16:creationId xmlns:a16="http://schemas.microsoft.com/office/drawing/2014/main" id="{6A2EA3E4-BE24-4A00-9648-2D80EB1B4ACF}"/>
              </a:ext>
            </a:extLst>
          </p:cNvPr>
          <p:cNvPicPr>
            <a:picLocks noChangeAspect="1"/>
          </p:cNvPicPr>
          <p:nvPr/>
        </p:nvPicPr>
        <p:blipFill rotWithShape="1">
          <a:blip r:embed="rId2"/>
          <a:srcRect l="8092" t="33616" r="30280" b="41580"/>
          <a:stretch/>
        </p:blipFill>
        <p:spPr>
          <a:xfrm>
            <a:off x="636606" y="2131120"/>
            <a:ext cx="8586413" cy="1944000"/>
          </a:xfrm>
          <a:prstGeom prst="rect">
            <a:avLst/>
          </a:prstGeom>
        </p:spPr>
      </p:pic>
      <p:sp>
        <p:nvSpPr>
          <p:cNvPr id="7" name="ZoneTexte 6">
            <a:extLst>
              <a:ext uri="{FF2B5EF4-FFF2-40B4-BE49-F238E27FC236}">
                <a16:creationId xmlns:a16="http://schemas.microsoft.com/office/drawing/2014/main" id="{F8D9E236-B431-4ABA-9B1D-548DDC3E0541}"/>
              </a:ext>
            </a:extLst>
          </p:cNvPr>
          <p:cNvSpPr txBox="1"/>
          <p:nvPr/>
        </p:nvSpPr>
        <p:spPr>
          <a:xfrm>
            <a:off x="975168" y="4075120"/>
            <a:ext cx="8921186" cy="1938992"/>
          </a:xfrm>
          <a:prstGeom prst="rect">
            <a:avLst/>
          </a:prstGeom>
          <a:noFill/>
        </p:spPr>
        <p:txBody>
          <a:bodyPr wrap="square">
            <a:spAutoFit/>
          </a:bodyPr>
          <a:lstStyle/>
          <a:p>
            <a:r>
              <a:rPr lang="fr-FR" dirty="0"/>
              <a:t>Normalement, on applique à cette mesure un seuil au delà duquel on dira que les 2 variables sont corrélées. Retenons juste ici que plus </a:t>
            </a:r>
            <a:r>
              <a:rPr lang="fr-FR" dirty="0" err="1"/>
              <a:t>ξn</a:t>
            </a:r>
            <a:r>
              <a:rPr lang="fr-FR" dirty="0"/>
              <a:t> est grand, moins l'hypothèse d'indépendance est valide.</a:t>
            </a:r>
          </a:p>
          <a:p>
            <a:endParaRPr lang="fr-FR" dirty="0"/>
          </a:p>
          <a:p>
            <a:r>
              <a:rPr lang="fr-FR" dirty="0"/>
              <a:t>Le test avec le seuil s'appelle le test du χ2 d'indépendance (prononcer "ki-2"), parfois écrit chi-2 ou khi-2. Nous y reviendrons plus tard.</a:t>
            </a:r>
          </a:p>
        </p:txBody>
      </p:sp>
    </p:spTree>
    <p:extLst>
      <p:ext uri="{BB962C8B-B14F-4D97-AF65-F5344CB8AC3E}">
        <p14:creationId xmlns:p14="http://schemas.microsoft.com/office/powerpoint/2010/main" val="3609185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349819-B7C9-4A01-8254-5766A35DD3E5}"/>
              </a:ext>
            </a:extLst>
          </p:cNvPr>
          <p:cNvSpPr>
            <a:spLocks noGrp="1"/>
          </p:cNvSpPr>
          <p:nvPr>
            <p:ph type="title"/>
          </p:nvPr>
        </p:nvSpPr>
        <p:spPr/>
        <p:txBody>
          <a:bodyPr/>
          <a:lstStyle/>
          <a:p>
            <a:r>
              <a:rPr lang="fr-FR" b="1" dirty="0"/>
              <a:t>Le Chi-2 : le code à adapter</a:t>
            </a:r>
            <a:endParaRPr lang="fr-FR" dirty="0"/>
          </a:p>
        </p:txBody>
      </p:sp>
      <p:pic>
        <p:nvPicPr>
          <p:cNvPr id="5" name="Image 4">
            <a:extLst>
              <a:ext uri="{FF2B5EF4-FFF2-40B4-BE49-F238E27FC236}">
                <a16:creationId xmlns:a16="http://schemas.microsoft.com/office/drawing/2014/main" id="{97900192-116A-4ACE-AA74-AC262F7AC060}"/>
              </a:ext>
            </a:extLst>
          </p:cNvPr>
          <p:cNvPicPr>
            <a:picLocks noChangeAspect="1"/>
          </p:cNvPicPr>
          <p:nvPr/>
        </p:nvPicPr>
        <p:blipFill rotWithShape="1">
          <a:blip r:embed="rId2"/>
          <a:srcRect l="23942" t="30242" r="45244" b="18722"/>
          <a:stretch/>
        </p:blipFill>
        <p:spPr>
          <a:xfrm>
            <a:off x="38719" y="1550927"/>
            <a:ext cx="5934231" cy="5528654"/>
          </a:xfrm>
          <a:prstGeom prst="rect">
            <a:avLst/>
          </a:prstGeom>
        </p:spPr>
      </p:pic>
      <p:sp>
        <p:nvSpPr>
          <p:cNvPr id="7" name="ZoneTexte 6">
            <a:extLst>
              <a:ext uri="{FF2B5EF4-FFF2-40B4-BE49-F238E27FC236}">
                <a16:creationId xmlns:a16="http://schemas.microsoft.com/office/drawing/2014/main" id="{46BF09F1-C2A5-4D5F-B0B6-A49C4110D27C}"/>
              </a:ext>
            </a:extLst>
          </p:cNvPr>
          <p:cNvSpPr txBox="1"/>
          <p:nvPr/>
        </p:nvSpPr>
        <p:spPr>
          <a:xfrm>
            <a:off x="6261904" y="1886593"/>
            <a:ext cx="3761772" cy="3785652"/>
          </a:xfrm>
          <a:prstGeom prst="rect">
            <a:avLst/>
          </a:prstGeom>
          <a:noFill/>
        </p:spPr>
        <p:txBody>
          <a:bodyPr wrap="square">
            <a:spAutoFit/>
          </a:bodyPr>
          <a:lstStyle/>
          <a:p>
            <a:r>
              <a:rPr lang="fr-FR" sz="1600" dirty="0"/>
              <a:t>Les lignes 1 à 6 calculent le tableau  </a:t>
            </a:r>
            <a:r>
              <a:rPr lang="fr-FR" sz="1600" dirty="0" err="1"/>
              <a:t>indep</a:t>
            </a:r>
            <a:r>
              <a:rPr lang="fr-FR" sz="1600" dirty="0"/>
              <a:t>  , qui est le tableau représentant le cas d'indépendance. Il fait intervenir le produit matriciel (avec  .dot()  ), que vous n'avez pas à connaître à ce niveau.</a:t>
            </a:r>
          </a:p>
          <a:p>
            <a:endParaRPr lang="fr-FR" sz="1600" dirty="0"/>
          </a:p>
          <a:p>
            <a:r>
              <a:rPr lang="fr-FR" sz="1600" dirty="0"/>
              <a:t>En ligne 9,  </a:t>
            </a:r>
            <a:r>
              <a:rPr lang="fr-FR" sz="1600" dirty="0" err="1"/>
              <a:t>measure</a:t>
            </a:r>
            <a:r>
              <a:rPr lang="fr-FR" sz="1600" dirty="0"/>
              <a:t>  contient tous les </a:t>
            </a:r>
            <a:r>
              <a:rPr lang="fr-FR" sz="1600" dirty="0" err="1"/>
              <a:t>ξij</a:t>
            </a:r>
            <a:endParaRPr lang="fr-FR" sz="1600" dirty="0"/>
          </a:p>
          <a:p>
            <a:r>
              <a:rPr lang="fr-FR" sz="1600" dirty="0"/>
              <a:t>pour chaque case du tableau. On peut ensuite calculer les contributions (que nous avons définies plus haut) en divisant chaque </a:t>
            </a:r>
            <a:r>
              <a:rPr lang="fr-FR" sz="1600" dirty="0" err="1"/>
              <a:t>ξij</a:t>
            </a:r>
            <a:r>
              <a:rPr lang="fr-FR" sz="1600" dirty="0"/>
              <a:t> par </a:t>
            </a:r>
            <a:r>
              <a:rPr lang="fr-FR" sz="1600" dirty="0" err="1"/>
              <a:t>ξn</a:t>
            </a:r>
            <a:r>
              <a:rPr lang="fr-FR" sz="1600" dirty="0"/>
              <a:t> (placé dans la variable </a:t>
            </a:r>
            <a:r>
              <a:rPr lang="fr-FR" sz="1600" dirty="0" err="1"/>
              <a:t>xi_n</a:t>
            </a:r>
            <a:r>
              <a:rPr lang="fr-FR" sz="1600" dirty="0"/>
              <a:t>  ). On fait ceci en ligne 11 par  </a:t>
            </a:r>
            <a:r>
              <a:rPr lang="fr-FR" sz="1600" dirty="0" err="1"/>
              <a:t>measure</a:t>
            </a:r>
            <a:r>
              <a:rPr lang="fr-FR" sz="1600" dirty="0"/>
              <a:t>/</a:t>
            </a:r>
            <a:r>
              <a:rPr lang="fr-FR" sz="1600" dirty="0" err="1"/>
              <a:t>xi_n</a:t>
            </a:r>
            <a:r>
              <a:rPr lang="fr-FR" sz="1600" dirty="0"/>
              <a:t>  . On obtient ainsi pour chaque case une valeur comprise entre 0 et 1.</a:t>
            </a:r>
          </a:p>
        </p:txBody>
      </p:sp>
    </p:spTree>
    <p:extLst>
      <p:ext uri="{BB962C8B-B14F-4D97-AF65-F5344CB8AC3E}">
        <p14:creationId xmlns:p14="http://schemas.microsoft.com/office/powerpoint/2010/main" val="2248832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D0177D29-3B48-48C6-A3EC-0A276BD2C893}"/>
              </a:ext>
            </a:extLst>
          </p:cNvPr>
          <p:cNvSpPr>
            <a:spLocks noGrp="1"/>
          </p:cNvSpPr>
          <p:nvPr>
            <p:ph type="title"/>
          </p:nvPr>
        </p:nvSpPr>
        <p:spPr/>
        <p:txBody>
          <a:bodyPr/>
          <a:lstStyle/>
          <a:p>
            <a:r>
              <a:rPr lang="fr-FR" dirty="0"/>
              <a:t>Représentation</a:t>
            </a:r>
          </a:p>
        </p:txBody>
      </p:sp>
      <p:sp>
        <p:nvSpPr>
          <p:cNvPr id="15" name="Espace réservé du contenu 14">
            <a:extLst>
              <a:ext uri="{FF2B5EF4-FFF2-40B4-BE49-F238E27FC236}">
                <a16:creationId xmlns:a16="http://schemas.microsoft.com/office/drawing/2014/main" id="{4E0A0A64-6A7C-4F1D-B3B7-C1B42B8CD536}"/>
              </a:ext>
            </a:extLst>
          </p:cNvPr>
          <p:cNvSpPr>
            <a:spLocks noGrp="1"/>
          </p:cNvSpPr>
          <p:nvPr>
            <p:ph idx="1"/>
          </p:nvPr>
        </p:nvSpPr>
        <p:spPr>
          <a:xfrm>
            <a:off x="871252" y="1879623"/>
            <a:ext cx="9326043" cy="4561778"/>
          </a:xfrm>
        </p:spPr>
        <p:txBody>
          <a:bodyPr>
            <a:normAutofit/>
          </a:bodyPr>
          <a:lstStyle/>
          <a:p>
            <a:r>
              <a:rPr lang="fr-FR" sz="1600" dirty="0"/>
              <a:t>On représente en général un échantillon sous forme de tableau, où chaque ligne correspond à un individu, et chaque colonne représente une variable. Cette représentation est à l’origine du format de fichier </a:t>
            </a:r>
            <a:r>
              <a:rPr lang="fr-FR" sz="1600" dirty="0">
                <a:hlinkClick r:id="rId2">
                  <a:extLst>
                    <a:ext uri="{A12FA001-AC4F-418D-AE19-62706E023703}">
                      <ahyp:hlinkClr xmlns:ahyp="http://schemas.microsoft.com/office/drawing/2018/hyperlinkcolor" val="tx"/>
                    </a:ext>
                  </a:extLst>
                </a:hlinkClick>
              </a:rPr>
              <a:t>CSV</a:t>
            </a:r>
            <a:endParaRPr lang="fr-FR" sz="1600" dirty="0"/>
          </a:p>
        </p:txBody>
      </p:sp>
      <p:pic>
        <p:nvPicPr>
          <p:cNvPr id="3" name="Image 2">
            <a:extLst>
              <a:ext uri="{FF2B5EF4-FFF2-40B4-BE49-F238E27FC236}">
                <a16:creationId xmlns:a16="http://schemas.microsoft.com/office/drawing/2014/main" id="{C6D52571-30CE-493C-914A-5283B29366D4}"/>
              </a:ext>
            </a:extLst>
          </p:cNvPr>
          <p:cNvPicPr>
            <a:picLocks noChangeAspect="1"/>
          </p:cNvPicPr>
          <p:nvPr/>
        </p:nvPicPr>
        <p:blipFill rotWithShape="1">
          <a:blip r:embed="rId3"/>
          <a:srcRect l="19121" t="39179" r="22622" b="37630"/>
          <a:stretch/>
        </p:blipFill>
        <p:spPr>
          <a:xfrm>
            <a:off x="871253" y="3125756"/>
            <a:ext cx="9083666" cy="2034072"/>
          </a:xfrm>
          <a:prstGeom prst="rect">
            <a:avLst/>
          </a:prstGeom>
        </p:spPr>
      </p:pic>
    </p:spTree>
    <p:extLst>
      <p:ext uri="{BB962C8B-B14F-4D97-AF65-F5344CB8AC3E}">
        <p14:creationId xmlns:p14="http://schemas.microsoft.com/office/powerpoint/2010/main" val="400942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79F839-C7F3-468B-B407-94D56D0FB0C0}"/>
              </a:ext>
            </a:extLst>
          </p:cNvPr>
          <p:cNvSpPr>
            <a:spLocks noGrp="1"/>
          </p:cNvSpPr>
          <p:nvPr>
            <p:ph type="title"/>
          </p:nvPr>
        </p:nvSpPr>
        <p:spPr/>
        <p:txBody>
          <a:bodyPr/>
          <a:lstStyle/>
          <a:p>
            <a:r>
              <a:rPr lang="fr-FR" dirty="0"/>
              <a:t>Les 4 types de variable</a:t>
            </a:r>
          </a:p>
        </p:txBody>
      </p:sp>
      <p:pic>
        <p:nvPicPr>
          <p:cNvPr id="5" name="Image 4">
            <a:extLst>
              <a:ext uri="{FF2B5EF4-FFF2-40B4-BE49-F238E27FC236}">
                <a16:creationId xmlns:a16="http://schemas.microsoft.com/office/drawing/2014/main" id="{52EEE168-EC2F-46F6-A7E6-AA115D2829BA}"/>
              </a:ext>
            </a:extLst>
          </p:cNvPr>
          <p:cNvPicPr>
            <a:picLocks noChangeAspect="1"/>
          </p:cNvPicPr>
          <p:nvPr/>
        </p:nvPicPr>
        <p:blipFill>
          <a:blip r:embed="rId2"/>
          <a:stretch>
            <a:fillRect/>
          </a:stretch>
        </p:blipFill>
        <p:spPr>
          <a:xfrm>
            <a:off x="0" y="1975652"/>
            <a:ext cx="10442575" cy="4075453"/>
          </a:xfrm>
          <a:prstGeom prst="rect">
            <a:avLst/>
          </a:prstGeom>
        </p:spPr>
      </p:pic>
    </p:spTree>
    <p:extLst>
      <p:ext uri="{BB962C8B-B14F-4D97-AF65-F5344CB8AC3E}">
        <p14:creationId xmlns:p14="http://schemas.microsoft.com/office/powerpoint/2010/main" val="3856269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71D38C-0187-493C-8832-85F4E5BBE691}"/>
              </a:ext>
            </a:extLst>
          </p:cNvPr>
          <p:cNvSpPr>
            <a:spLocks noGrp="1"/>
          </p:cNvSpPr>
          <p:nvPr>
            <p:ph type="title"/>
          </p:nvPr>
        </p:nvSpPr>
        <p:spPr/>
        <p:txBody>
          <a:bodyPr/>
          <a:lstStyle/>
          <a:p>
            <a:r>
              <a:rPr lang="fr-FR" dirty="0"/>
              <a:t>Analysons des données de relevés bancaires</a:t>
            </a:r>
          </a:p>
        </p:txBody>
      </p:sp>
      <p:sp>
        <p:nvSpPr>
          <p:cNvPr id="3" name="Espace réservé du contenu 2">
            <a:extLst>
              <a:ext uri="{FF2B5EF4-FFF2-40B4-BE49-F238E27FC236}">
                <a16:creationId xmlns:a16="http://schemas.microsoft.com/office/drawing/2014/main" id="{AFF9EA24-B407-410E-9118-8BA57C6A48A5}"/>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7625E21E-0BFA-4A97-850D-736768D12FB3}"/>
              </a:ext>
            </a:extLst>
          </p:cNvPr>
          <p:cNvPicPr>
            <a:picLocks noChangeAspect="1"/>
          </p:cNvPicPr>
          <p:nvPr/>
        </p:nvPicPr>
        <p:blipFill rotWithShape="1">
          <a:blip r:embed="rId2"/>
          <a:srcRect l="15547" t="42991" r="16288" b="18886"/>
          <a:stretch/>
        </p:blipFill>
        <p:spPr>
          <a:xfrm>
            <a:off x="413380" y="3688870"/>
            <a:ext cx="8749281" cy="2752531"/>
          </a:xfrm>
          <a:prstGeom prst="rect">
            <a:avLst/>
          </a:prstGeom>
        </p:spPr>
      </p:pic>
      <p:pic>
        <p:nvPicPr>
          <p:cNvPr id="6" name="Image 5">
            <a:extLst>
              <a:ext uri="{FF2B5EF4-FFF2-40B4-BE49-F238E27FC236}">
                <a16:creationId xmlns:a16="http://schemas.microsoft.com/office/drawing/2014/main" id="{C36FBF68-A4BC-4CA8-9510-786C2E369966}"/>
              </a:ext>
            </a:extLst>
          </p:cNvPr>
          <p:cNvPicPr>
            <a:picLocks noChangeAspect="1"/>
          </p:cNvPicPr>
          <p:nvPr/>
        </p:nvPicPr>
        <p:blipFill rotWithShape="1">
          <a:blip r:embed="rId2"/>
          <a:srcRect l="15547" t="31077" r="22688" b="60345"/>
          <a:stretch/>
        </p:blipFill>
        <p:spPr>
          <a:xfrm>
            <a:off x="413380" y="2414271"/>
            <a:ext cx="8749282" cy="683492"/>
          </a:xfrm>
          <a:prstGeom prst="rect">
            <a:avLst/>
          </a:prstGeom>
        </p:spPr>
      </p:pic>
    </p:spTree>
    <p:extLst>
      <p:ext uri="{BB962C8B-B14F-4D97-AF65-F5344CB8AC3E}">
        <p14:creationId xmlns:p14="http://schemas.microsoft.com/office/powerpoint/2010/main" val="2143255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78CE20-DDD3-4B29-AE50-ED4D3A7C40A7}"/>
              </a:ext>
            </a:extLst>
          </p:cNvPr>
          <p:cNvSpPr>
            <a:spLocks noGrp="1"/>
          </p:cNvSpPr>
          <p:nvPr>
            <p:ph type="title"/>
          </p:nvPr>
        </p:nvSpPr>
        <p:spPr/>
        <p:txBody>
          <a:bodyPr/>
          <a:lstStyle/>
          <a:p>
            <a:r>
              <a:rPr lang="fr-FR" dirty="0"/>
              <a:t>Représenter des variables qualitatives (1/2)</a:t>
            </a:r>
          </a:p>
        </p:txBody>
      </p:sp>
      <p:sp>
        <p:nvSpPr>
          <p:cNvPr id="3" name="Espace réservé du contenu 2">
            <a:extLst>
              <a:ext uri="{FF2B5EF4-FFF2-40B4-BE49-F238E27FC236}">
                <a16:creationId xmlns:a16="http://schemas.microsoft.com/office/drawing/2014/main" id="{9F0AC4BC-9FA0-4810-9978-4385EC4A8CDC}"/>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2E5FFB2F-D731-4D9A-A504-B90C81328D94}"/>
              </a:ext>
            </a:extLst>
          </p:cNvPr>
          <p:cNvPicPr>
            <a:picLocks noChangeAspect="1"/>
          </p:cNvPicPr>
          <p:nvPr/>
        </p:nvPicPr>
        <p:blipFill rotWithShape="1">
          <a:blip r:embed="rId2"/>
          <a:srcRect l="19478" t="43625" r="14937" b="6795"/>
          <a:stretch/>
        </p:blipFill>
        <p:spPr>
          <a:xfrm>
            <a:off x="525708" y="2147223"/>
            <a:ext cx="9391157" cy="3993502"/>
          </a:xfrm>
          <a:prstGeom prst="rect">
            <a:avLst/>
          </a:prstGeom>
        </p:spPr>
      </p:pic>
    </p:spTree>
    <p:extLst>
      <p:ext uri="{BB962C8B-B14F-4D97-AF65-F5344CB8AC3E}">
        <p14:creationId xmlns:p14="http://schemas.microsoft.com/office/powerpoint/2010/main" val="1804913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78CE20-DDD3-4B29-AE50-ED4D3A7C40A7}"/>
              </a:ext>
            </a:extLst>
          </p:cNvPr>
          <p:cNvSpPr>
            <a:spLocks noGrp="1"/>
          </p:cNvSpPr>
          <p:nvPr>
            <p:ph type="title"/>
          </p:nvPr>
        </p:nvSpPr>
        <p:spPr/>
        <p:txBody>
          <a:bodyPr/>
          <a:lstStyle/>
          <a:p>
            <a:r>
              <a:rPr lang="fr-FR" dirty="0"/>
              <a:t>Représenter des variables qualitatives (1/2)</a:t>
            </a:r>
          </a:p>
        </p:txBody>
      </p:sp>
      <p:sp>
        <p:nvSpPr>
          <p:cNvPr id="3" name="Espace réservé du contenu 2">
            <a:extLst>
              <a:ext uri="{FF2B5EF4-FFF2-40B4-BE49-F238E27FC236}">
                <a16:creationId xmlns:a16="http://schemas.microsoft.com/office/drawing/2014/main" id="{9F0AC4BC-9FA0-4810-9978-4385EC4A8CDC}"/>
              </a:ext>
            </a:extLst>
          </p:cNvPr>
          <p:cNvSpPr>
            <a:spLocks noGrp="1"/>
          </p:cNvSpPr>
          <p:nvPr>
            <p:ph idx="1"/>
          </p:nvPr>
        </p:nvSpPr>
        <p:spPr/>
        <p:txBody>
          <a:bodyPr/>
          <a:lstStyle/>
          <a:p>
            <a:endParaRPr lang="fr-FR"/>
          </a:p>
        </p:txBody>
      </p:sp>
      <p:pic>
        <p:nvPicPr>
          <p:cNvPr id="6" name="Image 5">
            <a:extLst>
              <a:ext uri="{FF2B5EF4-FFF2-40B4-BE49-F238E27FC236}">
                <a16:creationId xmlns:a16="http://schemas.microsoft.com/office/drawing/2014/main" id="{0FE905B2-8EBA-4759-9985-BB2077C908C9}"/>
              </a:ext>
            </a:extLst>
          </p:cNvPr>
          <p:cNvPicPr>
            <a:picLocks noChangeAspect="1"/>
          </p:cNvPicPr>
          <p:nvPr/>
        </p:nvPicPr>
        <p:blipFill rotWithShape="1">
          <a:blip r:embed="rId2"/>
          <a:srcRect l="18049" t="36636" r="14758" b="15710"/>
          <a:stretch/>
        </p:blipFill>
        <p:spPr>
          <a:xfrm>
            <a:off x="513184" y="2108718"/>
            <a:ext cx="9682933" cy="3862873"/>
          </a:xfrm>
          <a:prstGeom prst="rect">
            <a:avLst/>
          </a:prstGeom>
        </p:spPr>
      </p:pic>
    </p:spTree>
    <p:extLst>
      <p:ext uri="{BB962C8B-B14F-4D97-AF65-F5344CB8AC3E}">
        <p14:creationId xmlns:p14="http://schemas.microsoft.com/office/powerpoint/2010/main" val="2966320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9615B2-6608-44AB-92DF-B4F964D08909}"/>
              </a:ext>
            </a:extLst>
          </p:cNvPr>
          <p:cNvSpPr>
            <a:spLocks noGrp="1"/>
          </p:cNvSpPr>
          <p:nvPr>
            <p:ph type="title"/>
          </p:nvPr>
        </p:nvSpPr>
        <p:spPr/>
        <p:txBody>
          <a:bodyPr/>
          <a:lstStyle/>
          <a:p>
            <a:r>
              <a:rPr lang="fr-FR" dirty="0"/>
              <a:t>Représenter des variables quantitatives (1/2)</a:t>
            </a:r>
          </a:p>
        </p:txBody>
      </p:sp>
      <p:sp>
        <p:nvSpPr>
          <p:cNvPr id="3" name="Espace réservé du contenu 2">
            <a:extLst>
              <a:ext uri="{FF2B5EF4-FFF2-40B4-BE49-F238E27FC236}">
                <a16:creationId xmlns:a16="http://schemas.microsoft.com/office/drawing/2014/main" id="{1D955FB9-7DC9-43D3-97BE-D8B44F71A376}"/>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9320FA97-6639-4D4F-BDFC-3D249278895B}"/>
              </a:ext>
            </a:extLst>
          </p:cNvPr>
          <p:cNvPicPr>
            <a:picLocks noChangeAspect="1"/>
          </p:cNvPicPr>
          <p:nvPr/>
        </p:nvPicPr>
        <p:blipFill rotWithShape="1">
          <a:blip r:embed="rId2"/>
          <a:srcRect l="19747" t="36794" r="14491" b="20634"/>
          <a:stretch/>
        </p:blipFill>
        <p:spPr>
          <a:xfrm>
            <a:off x="782189" y="2202023"/>
            <a:ext cx="9660386" cy="3517642"/>
          </a:xfrm>
          <a:prstGeom prst="rect">
            <a:avLst/>
          </a:prstGeom>
        </p:spPr>
      </p:pic>
    </p:spTree>
    <p:extLst>
      <p:ext uri="{BB962C8B-B14F-4D97-AF65-F5344CB8AC3E}">
        <p14:creationId xmlns:p14="http://schemas.microsoft.com/office/powerpoint/2010/main" val="2750894878"/>
      </p:ext>
    </p:extLst>
  </p:cSld>
  <p:clrMapOvr>
    <a:masterClrMapping/>
  </p:clrMapOvr>
</p:sld>
</file>

<file path=ppt/theme/theme1.xml><?xml version="1.0" encoding="utf-8"?>
<a:theme xmlns:a="http://schemas.openxmlformats.org/drawingml/2006/main" name="MAESTRIA-INNOVATION_presentation">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AESTRIA-INNOVATION_presentation" id="{589A1BC5-E933-4655-AE48-FA0A3CBF7372}" vid="{7EA370BE-BE23-4427-9BAF-CEC8AECA2BDF}"/>
    </a:ext>
  </a:extLst>
</a:theme>
</file>

<file path=ppt/theme/theme2.xml><?xml version="1.0" encoding="utf-8"?>
<a:theme xmlns:a="http://schemas.openxmlformats.org/drawingml/2006/main" name="MaestrIA vert">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1" id="{F5458BD9-E28D-462B-81FE-42760B24DFA9}" vid="{7D65CBBE-A9F2-46C2-A010-870BBA833758}"/>
    </a:ext>
  </a:extLst>
</a:theme>
</file>

<file path=ppt/theme/theme3.xml><?xml version="1.0" encoding="utf-8"?>
<a:theme xmlns:a="http://schemas.openxmlformats.org/drawingml/2006/main" name="1_MaestrIA rose">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1" id="{F5458BD9-E28D-462B-81FE-42760B24DFA9}" vid="{1F46CD94-822C-4AE7-80F6-C25CE7635CCA}"/>
    </a:ext>
  </a:extLst>
</a:theme>
</file>

<file path=ppt/theme/theme4.xml><?xml version="1.0" encoding="utf-8"?>
<a:theme xmlns:a="http://schemas.openxmlformats.org/drawingml/2006/main" name="MaestrIA orange">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1" id="{F5458BD9-E28D-462B-81FE-42760B24DFA9}" vid="{8B57E0F9-E6AA-4066-ABBB-1AEC64CA9619}"/>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6585</TotalTime>
  <Words>1945</Words>
  <Application>Microsoft Office PowerPoint</Application>
  <PresentationFormat>Personnalisé</PresentationFormat>
  <Paragraphs>137</Paragraphs>
  <Slides>38</Slides>
  <Notes>0</Notes>
  <HiddenSlides>0</HiddenSlides>
  <MMClips>0</MMClips>
  <ScaleCrop>false</ScaleCrop>
  <HeadingPairs>
    <vt:vector size="6" baseType="variant">
      <vt:variant>
        <vt:lpstr>Polices utilisées</vt:lpstr>
      </vt:variant>
      <vt:variant>
        <vt:i4>4</vt:i4>
      </vt:variant>
      <vt:variant>
        <vt:lpstr>Thème</vt:lpstr>
      </vt:variant>
      <vt:variant>
        <vt:i4>4</vt:i4>
      </vt:variant>
      <vt:variant>
        <vt:lpstr>Titres des diapositives</vt:lpstr>
      </vt:variant>
      <vt:variant>
        <vt:i4>38</vt:i4>
      </vt:variant>
    </vt:vector>
  </HeadingPairs>
  <TitlesOfParts>
    <vt:vector size="46" baseType="lpstr">
      <vt:lpstr>Arial</vt:lpstr>
      <vt:lpstr>Calibri</vt:lpstr>
      <vt:lpstr>Comfortaa Bold</vt:lpstr>
      <vt:lpstr>Open Sans</vt:lpstr>
      <vt:lpstr>MAESTRIA-INNOVATION_presentation</vt:lpstr>
      <vt:lpstr>MaestrIA vert</vt:lpstr>
      <vt:lpstr>1_MaestrIA rose</vt:lpstr>
      <vt:lpstr>MaestrIA orange</vt:lpstr>
      <vt:lpstr>Sommaire</vt:lpstr>
      <vt:lpstr>Présentation PowerPoint</vt:lpstr>
      <vt:lpstr>Vocabulaire</vt:lpstr>
      <vt:lpstr>Représentation</vt:lpstr>
      <vt:lpstr>Les 4 types de variable</vt:lpstr>
      <vt:lpstr>Analysons des données de relevés bancaires</vt:lpstr>
      <vt:lpstr>Représenter des variables qualitatives (1/2)</vt:lpstr>
      <vt:lpstr>Représenter des variables qualitatives (1/2)</vt:lpstr>
      <vt:lpstr>Représenter des variables quantitatives (1/2)</vt:lpstr>
      <vt:lpstr>Représenter des variables quantitatives (2/2)</vt:lpstr>
      <vt:lpstr>C’est quoi une statistique ?</vt:lpstr>
      <vt:lpstr>Présentation PowerPoint</vt:lpstr>
      <vt:lpstr>Les analyses univariées </vt:lpstr>
      <vt:lpstr>Nutri-score : une distribution bi-modale</vt:lpstr>
      <vt:lpstr>Les mesures de dispersion</vt:lpstr>
      <vt:lpstr>La boite à moustache (boxplot)</vt:lpstr>
      <vt:lpstr>Analyses univariées : le code à adapter</vt:lpstr>
      <vt:lpstr>Présentation PowerPoint</vt:lpstr>
      <vt:lpstr>Présentation PowerPoint</vt:lpstr>
      <vt:lpstr>Présentation PowerPoint</vt:lpstr>
      <vt:lpstr>Analyses bivariées</vt:lpstr>
      <vt:lpstr> diagramme de dispersion </vt:lpstr>
      <vt:lpstr>Recherche de corrélation</vt:lpstr>
      <vt:lpstr>La corrélation entre deux variables quantitatives</vt:lpstr>
      <vt:lpstr>Corrélation de Pearson</vt:lpstr>
      <vt:lpstr>Présentation PowerPoint</vt:lpstr>
      <vt:lpstr>Présentation PowerPoint</vt:lpstr>
      <vt:lpstr>Analysez une variable quantitative et une qualitative par ANOVA </vt:lpstr>
      <vt:lpstr>Anova entre les catégories de dépense et le montant </vt:lpstr>
      <vt:lpstr>Présentation PowerPoint</vt:lpstr>
      <vt:lpstr>Présentation PowerPoint</vt:lpstr>
      <vt:lpstr>Analysez deux variables qualitatives avec le Chi-2 </vt:lpstr>
      <vt:lpstr>Tableau de contingence</vt:lpstr>
      <vt:lpstr>Vocabulaire</vt:lpstr>
      <vt:lpstr>Le Chi-2</vt:lpstr>
      <vt:lpstr>Tableau de contingence</vt:lpstr>
      <vt:lpstr>Le Chi-2</vt:lpstr>
      <vt:lpstr>Le Chi-2 : le code à adapter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 AND B</dc:title>
  <dc:creator>Maïeul LOMBARD</dc:creator>
  <cp:lastModifiedBy>ElHadji mama guene</cp:lastModifiedBy>
  <cp:revision>18</cp:revision>
  <dcterms:created xsi:type="dcterms:W3CDTF">2021-04-21T13:45:25Z</dcterms:created>
  <dcterms:modified xsi:type="dcterms:W3CDTF">2022-11-29T07:50:03Z</dcterms:modified>
</cp:coreProperties>
</file>